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62" r:id="rId2"/>
    <p:sldId id="263" r:id="rId3"/>
    <p:sldId id="264" r:id="rId4"/>
    <p:sldId id="265" r:id="rId5"/>
    <p:sldId id="266" r:id="rId6"/>
  </p:sldIdLst>
  <p:sldSz cx="9693275" cy="12984163"/>
  <p:notesSz cx="6858000" cy="9144000"/>
  <p:defaultTextStyle>
    <a:defPPr>
      <a:defRPr lang="en-US"/>
    </a:defPPr>
    <a:lvl1pPr marL="0" algn="l" defTabSz="1295796" rtl="0" eaLnBrk="1" latinLnBrk="0" hangingPunct="1">
      <a:defRPr sz="2600" kern="1200">
        <a:solidFill>
          <a:schemeClr val="tx1"/>
        </a:solidFill>
        <a:latin typeface="+mn-lt"/>
        <a:ea typeface="+mn-ea"/>
        <a:cs typeface="+mn-cs"/>
      </a:defRPr>
    </a:lvl1pPr>
    <a:lvl2pPr marL="647898" algn="l" defTabSz="1295796" rtl="0" eaLnBrk="1" latinLnBrk="0" hangingPunct="1">
      <a:defRPr sz="2600" kern="1200">
        <a:solidFill>
          <a:schemeClr val="tx1"/>
        </a:solidFill>
        <a:latin typeface="+mn-lt"/>
        <a:ea typeface="+mn-ea"/>
        <a:cs typeface="+mn-cs"/>
      </a:defRPr>
    </a:lvl2pPr>
    <a:lvl3pPr marL="1295796" algn="l" defTabSz="1295796" rtl="0" eaLnBrk="1" latinLnBrk="0" hangingPunct="1">
      <a:defRPr sz="2600" kern="1200">
        <a:solidFill>
          <a:schemeClr val="tx1"/>
        </a:solidFill>
        <a:latin typeface="+mn-lt"/>
        <a:ea typeface="+mn-ea"/>
        <a:cs typeface="+mn-cs"/>
      </a:defRPr>
    </a:lvl3pPr>
    <a:lvl4pPr marL="1943694" algn="l" defTabSz="1295796" rtl="0" eaLnBrk="1" latinLnBrk="0" hangingPunct="1">
      <a:defRPr sz="2600" kern="1200">
        <a:solidFill>
          <a:schemeClr val="tx1"/>
        </a:solidFill>
        <a:latin typeface="+mn-lt"/>
        <a:ea typeface="+mn-ea"/>
        <a:cs typeface="+mn-cs"/>
      </a:defRPr>
    </a:lvl4pPr>
    <a:lvl5pPr marL="2591592" algn="l" defTabSz="1295796" rtl="0" eaLnBrk="1" latinLnBrk="0" hangingPunct="1">
      <a:defRPr sz="2600" kern="1200">
        <a:solidFill>
          <a:schemeClr val="tx1"/>
        </a:solidFill>
        <a:latin typeface="+mn-lt"/>
        <a:ea typeface="+mn-ea"/>
        <a:cs typeface="+mn-cs"/>
      </a:defRPr>
    </a:lvl5pPr>
    <a:lvl6pPr marL="3239491" algn="l" defTabSz="1295796" rtl="0" eaLnBrk="1" latinLnBrk="0" hangingPunct="1">
      <a:defRPr sz="2600" kern="1200">
        <a:solidFill>
          <a:schemeClr val="tx1"/>
        </a:solidFill>
        <a:latin typeface="+mn-lt"/>
        <a:ea typeface="+mn-ea"/>
        <a:cs typeface="+mn-cs"/>
      </a:defRPr>
    </a:lvl6pPr>
    <a:lvl7pPr marL="3887389" algn="l" defTabSz="1295796" rtl="0" eaLnBrk="1" latinLnBrk="0" hangingPunct="1">
      <a:defRPr sz="2600" kern="1200">
        <a:solidFill>
          <a:schemeClr val="tx1"/>
        </a:solidFill>
        <a:latin typeface="+mn-lt"/>
        <a:ea typeface="+mn-ea"/>
        <a:cs typeface="+mn-cs"/>
      </a:defRPr>
    </a:lvl7pPr>
    <a:lvl8pPr marL="4535287" algn="l" defTabSz="1295796" rtl="0" eaLnBrk="1" latinLnBrk="0" hangingPunct="1">
      <a:defRPr sz="2600" kern="1200">
        <a:solidFill>
          <a:schemeClr val="tx1"/>
        </a:solidFill>
        <a:latin typeface="+mn-lt"/>
        <a:ea typeface="+mn-ea"/>
        <a:cs typeface="+mn-cs"/>
      </a:defRPr>
    </a:lvl8pPr>
    <a:lvl9pPr marL="5183185" algn="l" defTabSz="1295796" rtl="0" eaLnBrk="1" latinLnBrk="0" hangingPunct="1">
      <a:defRPr sz="2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FF5050"/>
    <a:srgbClr val="FF3300"/>
    <a:srgbClr val="FA1E1E"/>
    <a:srgbClr val="FF0000"/>
    <a:srgbClr val="CC0000"/>
    <a:srgbClr val="990000"/>
    <a:srgbClr val="9E0000"/>
    <a:srgbClr val="008000"/>
    <a:srgbClr val="C82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12" autoAdjust="0"/>
    <p:restoredTop sz="94660" autoAdjust="0"/>
  </p:normalViewPr>
  <p:slideViewPr>
    <p:cSldViewPr snapToGrid="0">
      <p:cViewPr varScale="1">
        <p:scale>
          <a:sx n="59" d="100"/>
          <a:sy n="59" d="100"/>
        </p:scale>
        <p:origin x="-2238" y="-108"/>
      </p:cViewPr>
      <p:guideLst>
        <p:guide orient="horz" pos="2160"/>
        <p:guide orient="horz" pos="4074"/>
        <p:guide pos="2880"/>
        <p:guide pos="3053"/>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57"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58"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59"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60"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61"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62"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‹Nº›</a:t>
            </a:fld>
            <a:endParaRPr lang="en-US"/>
          </a:p>
        </p:txBody>
      </p:sp>
    </p:spTree>
    <p:extLst>
      <p:ext uri="{BB962C8B-B14F-4D97-AF65-F5344CB8AC3E}">
        <p14:creationId xmlns:p14="http://schemas.microsoft.com/office/powerpoint/2010/main" val="27291069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606" name="Title 1"/>
          <p:cNvSpPr>
            <a:spLocks noGrp="1"/>
          </p:cNvSpPr>
          <p:nvPr>
            <p:ph type="ctrTitle"/>
          </p:nvPr>
        </p:nvSpPr>
        <p:spPr>
          <a:xfrm>
            <a:off x="726996" y="2124956"/>
            <a:ext cx="8239284" cy="4520412"/>
          </a:xfrm>
        </p:spPr>
        <p:txBody>
          <a:bodyPr anchor="b"/>
          <a:lstStyle>
            <a:lvl1pPr algn="ctr">
              <a:defRPr sz="8500"/>
            </a:lvl1pPr>
          </a:lstStyle>
          <a:p>
            <a:r>
              <a:rPr lang="en-US" smtClean="0"/>
              <a:t>Click to edit Master title style</a:t>
            </a:r>
            <a:endParaRPr lang="en-US" dirty="0"/>
          </a:p>
        </p:txBody>
      </p:sp>
      <p:sp>
        <p:nvSpPr>
          <p:cNvPr id="1048607" name="Subtitle 2"/>
          <p:cNvSpPr>
            <a:spLocks noGrp="1"/>
          </p:cNvSpPr>
          <p:nvPr>
            <p:ph type="subTitle" idx="1"/>
          </p:nvPr>
        </p:nvSpPr>
        <p:spPr>
          <a:xfrm>
            <a:off x="1211660" y="6819692"/>
            <a:ext cx="7269956" cy="3134833"/>
          </a:xfrm>
        </p:spPr>
        <p:txBody>
          <a:bodyPr/>
          <a:lstStyle>
            <a:lvl1pPr marL="0" indent="0" algn="ctr">
              <a:buNone/>
              <a:defRPr sz="3400"/>
            </a:lvl1pPr>
            <a:lvl2pPr marL="647898" indent="0" algn="ctr">
              <a:buNone/>
              <a:defRPr sz="2800"/>
            </a:lvl2pPr>
            <a:lvl3pPr marL="1295796" indent="0" algn="ctr">
              <a:buNone/>
              <a:defRPr sz="2600"/>
            </a:lvl3pPr>
            <a:lvl4pPr marL="1943694" indent="0" algn="ctr">
              <a:buNone/>
              <a:defRPr sz="2300"/>
            </a:lvl4pPr>
            <a:lvl5pPr marL="2591592" indent="0" algn="ctr">
              <a:buNone/>
              <a:defRPr sz="2300"/>
            </a:lvl5pPr>
            <a:lvl6pPr marL="3239491" indent="0" algn="ctr">
              <a:buNone/>
              <a:defRPr sz="2300"/>
            </a:lvl6pPr>
            <a:lvl7pPr marL="3887389" indent="0" algn="ctr">
              <a:buNone/>
              <a:defRPr sz="2300"/>
            </a:lvl7pPr>
            <a:lvl8pPr marL="4535287" indent="0" algn="ctr">
              <a:buNone/>
              <a:defRPr sz="2300"/>
            </a:lvl8pPr>
            <a:lvl9pPr marL="5183185" indent="0" algn="ctr">
              <a:buNone/>
              <a:defRPr sz="2300"/>
            </a:lvl9pPr>
          </a:lstStyle>
          <a:p>
            <a:r>
              <a:rPr lang="en-US" smtClean="0"/>
              <a:t>Click to edit Master subtitle style</a:t>
            </a:r>
            <a:endParaRPr lang="en-US" dirty="0"/>
          </a:p>
        </p:txBody>
      </p:sp>
      <p:sp>
        <p:nvSpPr>
          <p:cNvPr id="1048608" name="Date Placeholder 3"/>
          <p:cNvSpPr>
            <a:spLocks noGrp="1"/>
          </p:cNvSpPr>
          <p:nvPr>
            <p:ph type="dt" sz="half" idx="10"/>
          </p:nvPr>
        </p:nvSpPr>
        <p:spPr/>
        <p:txBody>
          <a:bodyPr/>
          <a:lstStyle/>
          <a:p>
            <a:fld id="{F4F64235-FE4C-4E78-B59F-DB5D339E26BB}" type="datetimeFigureOut">
              <a:rPr lang="en-US" smtClean="0"/>
              <a:t>4/19/2023</a:t>
            </a:fld>
            <a:endParaRPr lang="en-US"/>
          </a:p>
        </p:txBody>
      </p:sp>
      <p:sp>
        <p:nvSpPr>
          <p:cNvPr id="1048609" name="Footer Placeholder 4"/>
          <p:cNvSpPr>
            <a:spLocks noGrp="1"/>
          </p:cNvSpPr>
          <p:nvPr>
            <p:ph type="ftr" sz="quarter" idx="11"/>
          </p:nvPr>
        </p:nvSpPr>
        <p:spPr/>
        <p:txBody>
          <a:bodyPr/>
          <a:lstStyle/>
          <a:p>
            <a:endParaRPr lang="en-US"/>
          </a:p>
        </p:txBody>
      </p:sp>
      <p:sp>
        <p:nvSpPr>
          <p:cNvPr id="1048610" name="Slide Number Placeholder 5"/>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27" name="Title 1"/>
          <p:cNvSpPr>
            <a:spLocks noGrp="1"/>
          </p:cNvSpPr>
          <p:nvPr>
            <p:ph type="title"/>
          </p:nvPr>
        </p:nvSpPr>
        <p:spPr/>
        <p:txBody>
          <a:bodyPr/>
          <a:lstStyle/>
          <a:p>
            <a:r>
              <a:rPr lang="en-US" smtClean="0"/>
              <a:t>Click to edit Master title style</a:t>
            </a:r>
            <a:endParaRPr lang="en-US" dirty="0"/>
          </a:p>
        </p:txBody>
      </p:sp>
      <p:sp>
        <p:nvSpPr>
          <p:cNvPr id="1048628"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29" name="Date Placeholder 3"/>
          <p:cNvSpPr>
            <a:spLocks noGrp="1"/>
          </p:cNvSpPr>
          <p:nvPr>
            <p:ph type="dt" sz="half" idx="10"/>
          </p:nvPr>
        </p:nvSpPr>
        <p:spPr/>
        <p:txBody>
          <a:bodyPr/>
          <a:lstStyle/>
          <a:p>
            <a:fld id="{F4F64235-FE4C-4E78-B59F-DB5D339E26BB}" type="datetimeFigureOut">
              <a:rPr lang="en-US" smtClean="0"/>
              <a:t>4/19/2023</a:t>
            </a:fld>
            <a:endParaRPr lang="en-US"/>
          </a:p>
        </p:txBody>
      </p:sp>
      <p:sp>
        <p:nvSpPr>
          <p:cNvPr id="1048630" name="Footer Placeholder 4"/>
          <p:cNvSpPr>
            <a:spLocks noGrp="1"/>
          </p:cNvSpPr>
          <p:nvPr>
            <p:ph type="ftr" sz="quarter" idx="11"/>
          </p:nvPr>
        </p:nvSpPr>
        <p:spPr/>
        <p:txBody>
          <a:bodyPr/>
          <a:lstStyle/>
          <a:p>
            <a:endParaRPr lang="en-US"/>
          </a:p>
        </p:txBody>
      </p:sp>
      <p:sp>
        <p:nvSpPr>
          <p:cNvPr id="1048631" name="Slide Number Placeholder 5"/>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11" name="Vertical Title 1"/>
          <p:cNvSpPr>
            <a:spLocks noGrp="1"/>
          </p:cNvSpPr>
          <p:nvPr>
            <p:ph type="title" orient="vert"/>
          </p:nvPr>
        </p:nvSpPr>
        <p:spPr>
          <a:xfrm>
            <a:off x="6936751" y="691286"/>
            <a:ext cx="2090112" cy="11003478"/>
          </a:xfrm>
        </p:spPr>
        <p:txBody>
          <a:bodyPr vert="eaVert"/>
          <a:lstStyle/>
          <a:p>
            <a:r>
              <a:rPr lang="en-US" smtClean="0"/>
              <a:t>Click to edit Master title style</a:t>
            </a:r>
            <a:endParaRPr lang="en-US" dirty="0"/>
          </a:p>
        </p:txBody>
      </p:sp>
      <p:sp>
        <p:nvSpPr>
          <p:cNvPr id="1048612" name="Vertical Text Placeholder 2"/>
          <p:cNvSpPr>
            <a:spLocks noGrp="1"/>
          </p:cNvSpPr>
          <p:nvPr>
            <p:ph type="body" orient="vert" idx="1"/>
          </p:nvPr>
        </p:nvSpPr>
        <p:spPr>
          <a:xfrm>
            <a:off x="666413" y="691286"/>
            <a:ext cx="6149171" cy="1100347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13" name="Date Placeholder 3"/>
          <p:cNvSpPr>
            <a:spLocks noGrp="1"/>
          </p:cNvSpPr>
          <p:nvPr>
            <p:ph type="dt" sz="half" idx="10"/>
          </p:nvPr>
        </p:nvSpPr>
        <p:spPr/>
        <p:txBody>
          <a:bodyPr/>
          <a:lstStyle/>
          <a:p>
            <a:fld id="{F4F64235-FE4C-4E78-B59F-DB5D339E26BB}" type="datetimeFigureOut">
              <a:rPr lang="en-US" smtClean="0"/>
              <a:t>4/19/2023</a:t>
            </a:fld>
            <a:endParaRPr lang="en-US"/>
          </a:p>
        </p:txBody>
      </p:sp>
      <p:sp>
        <p:nvSpPr>
          <p:cNvPr id="1048614" name="Footer Placeholder 4"/>
          <p:cNvSpPr>
            <a:spLocks noGrp="1"/>
          </p:cNvSpPr>
          <p:nvPr>
            <p:ph type="ftr" sz="quarter" idx="11"/>
          </p:nvPr>
        </p:nvSpPr>
        <p:spPr/>
        <p:txBody>
          <a:bodyPr/>
          <a:lstStyle/>
          <a:p>
            <a:endParaRPr lang="en-US"/>
          </a:p>
        </p:txBody>
      </p:sp>
      <p:sp>
        <p:nvSpPr>
          <p:cNvPr id="1048615" name="Slide Number Placeholder 5"/>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616" name="Title 1"/>
          <p:cNvSpPr>
            <a:spLocks noGrp="1"/>
          </p:cNvSpPr>
          <p:nvPr>
            <p:ph type="title"/>
          </p:nvPr>
        </p:nvSpPr>
        <p:spPr/>
        <p:txBody>
          <a:bodyPr/>
          <a:lstStyle/>
          <a:p>
            <a:r>
              <a:rPr lang="en-US" smtClean="0"/>
              <a:t>Click to edit Master title style</a:t>
            </a:r>
            <a:endParaRPr lang="en-US" dirty="0"/>
          </a:p>
        </p:txBody>
      </p:sp>
      <p:sp>
        <p:nvSpPr>
          <p:cNvPr id="1048617"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18" name="Date Placeholder 3"/>
          <p:cNvSpPr>
            <a:spLocks noGrp="1"/>
          </p:cNvSpPr>
          <p:nvPr>
            <p:ph type="dt" sz="half" idx="10"/>
          </p:nvPr>
        </p:nvSpPr>
        <p:spPr/>
        <p:txBody>
          <a:bodyPr/>
          <a:lstStyle/>
          <a:p>
            <a:fld id="{F4F64235-FE4C-4E78-B59F-DB5D339E26BB}" type="datetimeFigureOut">
              <a:rPr lang="en-US" smtClean="0"/>
              <a:t>4/19/2023</a:t>
            </a:fld>
            <a:endParaRPr lang="en-US"/>
          </a:p>
        </p:txBody>
      </p:sp>
      <p:sp>
        <p:nvSpPr>
          <p:cNvPr id="1048619" name="Footer Placeholder 4"/>
          <p:cNvSpPr>
            <a:spLocks noGrp="1"/>
          </p:cNvSpPr>
          <p:nvPr>
            <p:ph type="ftr" sz="quarter" idx="11"/>
          </p:nvPr>
        </p:nvSpPr>
        <p:spPr/>
        <p:txBody>
          <a:bodyPr/>
          <a:lstStyle/>
          <a:p>
            <a:endParaRPr lang="en-US"/>
          </a:p>
        </p:txBody>
      </p:sp>
      <p:sp>
        <p:nvSpPr>
          <p:cNvPr id="1048620" name="Slide Number Placeholder 5"/>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32" name="Title 1"/>
          <p:cNvSpPr>
            <a:spLocks noGrp="1"/>
          </p:cNvSpPr>
          <p:nvPr>
            <p:ph type="title"/>
          </p:nvPr>
        </p:nvSpPr>
        <p:spPr>
          <a:xfrm>
            <a:off x="661364" y="3237028"/>
            <a:ext cx="8360450" cy="5401050"/>
          </a:xfrm>
        </p:spPr>
        <p:txBody>
          <a:bodyPr anchor="b"/>
          <a:lstStyle>
            <a:lvl1pPr>
              <a:defRPr sz="8500"/>
            </a:lvl1pPr>
          </a:lstStyle>
          <a:p>
            <a:r>
              <a:rPr lang="en-US" smtClean="0"/>
              <a:t>Click to edit Master title style</a:t>
            </a:r>
            <a:endParaRPr lang="en-US" dirty="0"/>
          </a:p>
        </p:txBody>
      </p:sp>
      <p:sp>
        <p:nvSpPr>
          <p:cNvPr id="1048633" name="Text Placeholder 2"/>
          <p:cNvSpPr>
            <a:spLocks noGrp="1"/>
          </p:cNvSpPr>
          <p:nvPr>
            <p:ph type="body" idx="1"/>
          </p:nvPr>
        </p:nvSpPr>
        <p:spPr>
          <a:xfrm>
            <a:off x="661364" y="8689174"/>
            <a:ext cx="8360450" cy="2840285"/>
          </a:xfrm>
        </p:spPr>
        <p:txBody>
          <a:bodyPr/>
          <a:lstStyle>
            <a:lvl1pPr marL="0" indent="0">
              <a:buNone/>
              <a:defRPr sz="3400">
                <a:solidFill>
                  <a:schemeClr val="tx1"/>
                </a:solidFill>
              </a:defRPr>
            </a:lvl1pPr>
            <a:lvl2pPr marL="647898" indent="0">
              <a:buNone/>
              <a:defRPr sz="2800">
                <a:solidFill>
                  <a:schemeClr val="tx1">
                    <a:tint val="75000"/>
                  </a:schemeClr>
                </a:solidFill>
              </a:defRPr>
            </a:lvl2pPr>
            <a:lvl3pPr marL="1295796" indent="0">
              <a:buNone/>
              <a:defRPr sz="2600">
                <a:solidFill>
                  <a:schemeClr val="tx1">
                    <a:tint val="75000"/>
                  </a:schemeClr>
                </a:solidFill>
              </a:defRPr>
            </a:lvl3pPr>
            <a:lvl4pPr marL="1943694" indent="0">
              <a:buNone/>
              <a:defRPr sz="2300">
                <a:solidFill>
                  <a:schemeClr val="tx1">
                    <a:tint val="75000"/>
                  </a:schemeClr>
                </a:solidFill>
              </a:defRPr>
            </a:lvl4pPr>
            <a:lvl5pPr marL="2591592" indent="0">
              <a:buNone/>
              <a:defRPr sz="2300">
                <a:solidFill>
                  <a:schemeClr val="tx1">
                    <a:tint val="75000"/>
                  </a:schemeClr>
                </a:solidFill>
              </a:defRPr>
            </a:lvl5pPr>
            <a:lvl6pPr marL="3239491" indent="0">
              <a:buNone/>
              <a:defRPr sz="2300">
                <a:solidFill>
                  <a:schemeClr val="tx1">
                    <a:tint val="75000"/>
                  </a:schemeClr>
                </a:solidFill>
              </a:defRPr>
            </a:lvl6pPr>
            <a:lvl7pPr marL="3887389" indent="0">
              <a:buNone/>
              <a:defRPr sz="2300">
                <a:solidFill>
                  <a:schemeClr val="tx1">
                    <a:tint val="75000"/>
                  </a:schemeClr>
                </a:solidFill>
              </a:defRPr>
            </a:lvl7pPr>
            <a:lvl8pPr marL="4535287" indent="0">
              <a:buNone/>
              <a:defRPr sz="2300">
                <a:solidFill>
                  <a:schemeClr val="tx1">
                    <a:tint val="75000"/>
                  </a:schemeClr>
                </a:solidFill>
              </a:defRPr>
            </a:lvl8pPr>
            <a:lvl9pPr marL="5183185" indent="0">
              <a:buNone/>
              <a:defRPr sz="2300">
                <a:solidFill>
                  <a:schemeClr val="tx1">
                    <a:tint val="75000"/>
                  </a:schemeClr>
                </a:solidFill>
              </a:defRPr>
            </a:lvl9pPr>
          </a:lstStyle>
          <a:p>
            <a:pPr lvl="0"/>
            <a:r>
              <a:rPr lang="en-US" smtClean="0"/>
              <a:t>Edit Master text styles</a:t>
            </a:r>
          </a:p>
        </p:txBody>
      </p:sp>
      <p:sp>
        <p:nvSpPr>
          <p:cNvPr id="1048634" name="Date Placeholder 3"/>
          <p:cNvSpPr>
            <a:spLocks noGrp="1"/>
          </p:cNvSpPr>
          <p:nvPr>
            <p:ph type="dt" sz="half" idx="10"/>
          </p:nvPr>
        </p:nvSpPr>
        <p:spPr/>
        <p:txBody>
          <a:bodyPr/>
          <a:lstStyle/>
          <a:p>
            <a:fld id="{F4F64235-FE4C-4E78-B59F-DB5D339E26BB}" type="datetimeFigureOut">
              <a:rPr lang="en-US" smtClean="0"/>
              <a:t>4/19/2023</a:t>
            </a:fld>
            <a:endParaRPr lang="en-US"/>
          </a:p>
        </p:txBody>
      </p:sp>
      <p:sp>
        <p:nvSpPr>
          <p:cNvPr id="1048635" name="Footer Placeholder 4"/>
          <p:cNvSpPr>
            <a:spLocks noGrp="1"/>
          </p:cNvSpPr>
          <p:nvPr>
            <p:ph type="ftr" sz="quarter" idx="11"/>
          </p:nvPr>
        </p:nvSpPr>
        <p:spPr/>
        <p:txBody>
          <a:bodyPr/>
          <a:lstStyle/>
          <a:p>
            <a:endParaRPr lang="en-US"/>
          </a:p>
        </p:txBody>
      </p:sp>
      <p:sp>
        <p:nvSpPr>
          <p:cNvPr id="1048636" name="Slide Number Placeholder 5"/>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37" name="Title 1"/>
          <p:cNvSpPr>
            <a:spLocks noGrp="1"/>
          </p:cNvSpPr>
          <p:nvPr>
            <p:ph type="title"/>
          </p:nvPr>
        </p:nvSpPr>
        <p:spPr/>
        <p:txBody>
          <a:bodyPr/>
          <a:lstStyle/>
          <a:p>
            <a:r>
              <a:rPr lang="en-US" smtClean="0"/>
              <a:t>Click to edit Master title style</a:t>
            </a:r>
            <a:endParaRPr lang="en-US" dirty="0"/>
          </a:p>
        </p:txBody>
      </p:sp>
      <p:sp>
        <p:nvSpPr>
          <p:cNvPr id="1048638" name="Content Placeholder 2"/>
          <p:cNvSpPr>
            <a:spLocks noGrp="1"/>
          </p:cNvSpPr>
          <p:nvPr>
            <p:ph sz="half" idx="1"/>
          </p:nvPr>
        </p:nvSpPr>
        <p:spPr>
          <a:xfrm>
            <a:off x="666413" y="3456432"/>
            <a:ext cx="4119642" cy="823833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39" name="Content Placeholder 3"/>
          <p:cNvSpPr>
            <a:spLocks noGrp="1"/>
          </p:cNvSpPr>
          <p:nvPr>
            <p:ph sz="half" idx="2"/>
          </p:nvPr>
        </p:nvSpPr>
        <p:spPr>
          <a:xfrm>
            <a:off x="4907220" y="3456432"/>
            <a:ext cx="4119642" cy="823833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40" name="Date Placeholder 4"/>
          <p:cNvSpPr>
            <a:spLocks noGrp="1"/>
          </p:cNvSpPr>
          <p:nvPr>
            <p:ph type="dt" sz="half" idx="10"/>
          </p:nvPr>
        </p:nvSpPr>
        <p:spPr/>
        <p:txBody>
          <a:bodyPr/>
          <a:lstStyle/>
          <a:p>
            <a:fld id="{F4F64235-FE4C-4E78-B59F-DB5D339E26BB}" type="datetimeFigureOut">
              <a:rPr lang="en-US" smtClean="0"/>
              <a:t>4/19/2023</a:t>
            </a:fld>
            <a:endParaRPr lang="en-US"/>
          </a:p>
        </p:txBody>
      </p:sp>
      <p:sp>
        <p:nvSpPr>
          <p:cNvPr id="1048641" name="Footer Placeholder 5"/>
          <p:cNvSpPr>
            <a:spLocks noGrp="1"/>
          </p:cNvSpPr>
          <p:nvPr>
            <p:ph type="ftr" sz="quarter" idx="11"/>
          </p:nvPr>
        </p:nvSpPr>
        <p:spPr/>
        <p:txBody>
          <a:bodyPr/>
          <a:lstStyle/>
          <a:p>
            <a:endParaRPr lang="en-US"/>
          </a:p>
        </p:txBody>
      </p:sp>
      <p:sp>
        <p:nvSpPr>
          <p:cNvPr id="1048642" name="Slide Number Placeholder 6"/>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43" name="Title 1"/>
          <p:cNvSpPr>
            <a:spLocks noGrp="1"/>
          </p:cNvSpPr>
          <p:nvPr>
            <p:ph type="title"/>
          </p:nvPr>
        </p:nvSpPr>
        <p:spPr>
          <a:xfrm>
            <a:off x="667675" y="691289"/>
            <a:ext cx="8360450" cy="2509671"/>
          </a:xfrm>
        </p:spPr>
        <p:txBody>
          <a:bodyPr/>
          <a:lstStyle/>
          <a:p>
            <a:r>
              <a:rPr lang="en-US" smtClean="0"/>
              <a:t>Click to edit Master title style</a:t>
            </a:r>
            <a:endParaRPr lang="en-US" dirty="0"/>
          </a:p>
        </p:txBody>
      </p:sp>
      <p:sp>
        <p:nvSpPr>
          <p:cNvPr id="1048644" name="Text Placeholder 2"/>
          <p:cNvSpPr>
            <a:spLocks noGrp="1"/>
          </p:cNvSpPr>
          <p:nvPr>
            <p:ph type="body" idx="1"/>
          </p:nvPr>
        </p:nvSpPr>
        <p:spPr>
          <a:xfrm>
            <a:off x="667676" y="3182924"/>
            <a:ext cx="4100709" cy="1559902"/>
          </a:xfrm>
        </p:spPr>
        <p:txBody>
          <a:bodyPr anchor="b"/>
          <a:lstStyle>
            <a:lvl1pPr marL="0" indent="0">
              <a:buNone/>
              <a:defRPr sz="3400" b="1"/>
            </a:lvl1pPr>
            <a:lvl2pPr marL="647898" indent="0">
              <a:buNone/>
              <a:defRPr sz="2800" b="1"/>
            </a:lvl2pPr>
            <a:lvl3pPr marL="1295796" indent="0">
              <a:buNone/>
              <a:defRPr sz="2600" b="1"/>
            </a:lvl3pPr>
            <a:lvl4pPr marL="1943694" indent="0">
              <a:buNone/>
              <a:defRPr sz="2300" b="1"/>
            </a:lvl4pPr>
            <a:lvl5pPr marL="2591592" indent="0">
              <a:buNone/>
              <a:defRPr sz="2300" b="1"/>
            </a:lvl5pPr>
            <a:lvl6pPr marL="3239491" indent="0">
              <a:buNone/>
              <a:defRPr sz="2300" b="1"/>
            </a:lvl6pPr>
            <a:lvl7pPr marL="3887389" indent="0">
              <a:buNone/>
              <a:defRPr sz="2300" b="1"/>
            </a:lvl7pPr>
            <a:lvl8pPr marL="4535287" indent="0">
              <a:buNone/>
              <a:defRPr sz="2300" b="1"/>
            </a:lvl8pPr>
            <a:lvl9pPr marL="5183185" indent="0">
              <a:buNone/>
              <a:defRPr sz="2300" b="1"/>
            </a:lvl9pPr>
          </a:lstStyle>
          <a:p>
            <a:pPr lvl="0"/>
            <a:r>
              <a:rPr lang="en-US" smtClean="0"/>
              <a:t>Edit Master text styles</a:t>
            </a:r>
          </a:p>
        </p:txBody>
      </p:sp>
      <p:sp>
        <p:nvSpPr>
          <p:cNvPr id="1048645" name="Content Placeholder 3"/>
          <p:cNvSpPr>
            <a:spLocks noGrp="1"/>
          </p:cNvSpPr>
          <p:nvPr>
            <p:ph sz="half" idx="2"/>
          </p:nvPr>
        </p:nvSpPr>
        <p:spPr>
          <a:xfrm>
            <a:off x="667676" y="4742826"/>
            <a:ext cx="4100709" cy="69759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46" name="Text Placeholder 4"/>
          <p:cNvSpPr>
            <a:spLocks noGrp="1"/>
          </p:cNvSpPr>
          <p:nvPr>
            <p:ph type="body" sz="quarter" idx="3"/>
          </p:nvPr>
        </p:nvSpPr>
        <p:spPr>
          <a:xfrm>
            <a:off x="4907221" y="3182924"/>
            <a:ext cx="4120904" cy="1559902"/>
          </a:xfrm>
        </p:spPr>
        <p:txBody>
          <a:bodyPr anchor="b"/>
          <a:lstStyle>
            <a:lvl1pPr marL="0" indent="0">
              <a:buNone/>
              <a:defRPr sz="3400" b="1"/>
            </a:lvl1pPr>
            <a:lvl2pPr marL="647898" indent="0">
              <a:buNone/>
              <a:defRPr sz="2800" b="1"/>
            </a:lvl2pPr>
            <a:lvl3pPr marL="1295796" indent="0">
              <a:buNone/>
              <a:defRPr sz="2600" b="1"/>
            </a:lvl3pPr>
            <a:lvl4pPr marL="1943694" indent="0">
              <a:buNone/>
              <a:defRPr sz="2300" b="1"/>
            </a:lvl4pPr>
            <a:lvl5pPr marL="2591592" indent="0">
              <a:buNone/>
              <a:defRPr sz="2300" b="1"/>
            </a:lvl5pPr>
            <a:lvl6pPr marL="3239491" indent="0">
              <a:buNone/>
              <a:defRPr sz="2300" b="1"/>
            </a:lvl6pPr>
            <a:lvl7pPr marL="3887389" indent="0">
              <a:buNone/>
              <a:defRPr sz="2300" b="1"/>
            </a:lvl7pPr>
            <a:lvl8pPr marL="4535287" indent="0">
              <a:buNone/>
              <a:defRPr sz="2300" b="1"/>
            </a:lvl8pPr>
            <a:lvl9pPr marL="5183185" indent="0">
              <a:buNone/>
              <a:defRPr sz="2300" b="1"/>
            </a:lvl9pPr>
          </a:lstStyle>
          <a:p>
            <a:pPr lvl="0"/>
            <a:r>
              <a:rPr lang="en-US" smtClean="0"/>
              <a:t>Edit Master text styles</a:t>
            </a:r>
          </a:p>
        </p:txBody>
      </p:sp>
      <p:sp>
        <p:nvSpPr>
          <p:cNvPr id="1048647" name="Content Placeholder 5"/>
          <p:cNvSpPr>
            <a:spLocks noGrp="1"/>
          </p:cNvSpPr>
          <p:nvPr>
            <p:ph sz="quarter" idx="4"/>
          </p:nvPr>
        </p:nvSpPr>
        <p:spPr>
          <a:xfrm>
            <a:off x="4907221" y="4742826"/>
            <a:ext cx="4120904" cy="69759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48" name="Date Placeholder 6"/>
          <p:cNvSpPr>
            <a:spLocks noGrp="1"/>
          </p:cNvSpPr>
          <p:nvPr>
            <p:ph type="dt" sz="half" idx="10"/>
          </p:nvPr>
        </p:nvSpPr>
        <p:spPr/>
        <p:txBody>
          <a:bodyPr/>
          <a:lstStyle/>
          <a:p>
            <a:fld id="{F4F64235-FE4C-4E78-B59F-DB5D339E26BB}" type="datetimeFigureOut">
              <a:rPr lang="en-US" smtClean="0"/>
              <a:t>4/19/2023</a:t>
            </a:fld>
            <a:endParaRPr lang="en-US"/>
          </a:p>
        </p:txBody>
      </p:sp>
      <p:sp>
        <p:nvSpPr>
          <p:cNvPr id="1048649" name="Footer Placeholder 7"/>
          <p:cNvSpPr>
            <a:spLocks noGrp="1"/>
          </p:cNvSpPr>
          <p:nvPr>
            <p:ph type="ftr" sz="quarter" idx="11"/>
          </p:nvPr>
        </p:nvSpPr>
        <p:spPr/>
        <p:txBody>
          <a:bodyPr/>
          <a:lstStyle/>
          <a:p>
            <a:endParaRPr lang="en-US"/>
          </a:p>
        </p:txBody>
      </p:sp>
      <p:sp>
        <p:nvSpPr>
          <p:cNvPr id="1048650" name="Slide Number Placeholder 8"/>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589" name="Title 1"/>
          <p:cNvSpPr>
            <a:spLocks noGrp="1"/>
          </p:cNvSpPr>
          <p:nvPr>
            <p:ph type="title"/>
          </p:nvPr>
        </p:nvSpPr>
        <p:spPr/>
        <p:txBody>
          <a:bodyPr/>
          <a:lstStyle/>
          <a:p>
            <a:r>
              <a:rPr lang="en-US" smtClean="0"/>
              <a:t>Click to edit Master title style</a:t>
            </a:r>
            <a:endParaRPr lang="en-US" dirty="0"/>
          </a:p>
        </p:txBody>
      </p:sp>
      <p:sp>
        <p:nvSpPr>
          <p:cNvPr id="1048590" name="Date Placeholder 2"/>
          <p:cNvSpPr>
            <a:spLocks noGrp="1"/>
          </p:cNvSpPr>
          <p:nvPr>
            <p:ph type="dt" sz="half" idx="10"/>
          </p:nvPr>
        </p:nvSpPr>
        <p:spPr/>
        <p:txBody>
          <a:bodyPr/>
          <a:lstStyle/>
          <a:p>
            <a:fld id="{F4F64235-FE4C-4E78-B59F-DB5D339E26BB}" type="datetimeFigureOut">
              <a:rPr lang="en-US" smtClean="0"/>
              <a:t>4/19/2023</a:t>
            </a:fld>
            <a:endParaRPr lang="en-US"/>
          </a:p>
        </p:txBody>
      </p:sp>
      <p:sp>
        <p:nvSpPr>
          <p:cNvPr id="1048591" name="Footer Placeholder 3"/>
          <p:cNvSpPr>
            <a:spLocks noGrp="1"/>
          </p:cNvSpPr>
          <p:nvPr>
            <p:ph type="ftr" sz="quarter" idx="11"/>
          </p:nvPr>
        </p:nvSpPr>
        <p:spPr/>
        <p:txBody>
          <a:bodyPr/>
          <a:lstStyle/>
          <a:p>
            <a:endParaRPr lang="en-US"/>
          </a:p>
        </p:txBody>
      </p:sp>
      <p:sp>
        <p:nvSpPr>
          <p:cNvPr id="1048592" name="Slide Number Placeholder 4"/>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581" name="Date Placeholder 1"/>
          <p:cNvSpPr>
            <a:spLocks noGrp="1"/>
          </p:cNvSpPr>
          <p:nvPr>
            <p:ph type="dt" sz="half" idx="10"/>
          </p:nvPr>
        </p:nvSpPr>
        <p:spPr/>
        <p:txBody>
          <a:bodyPr/>
          <a:lstStyle/>
          <a:p>
            <a:fld id="{F4F64235-FE4C-4E78-B59F-DB5D339E26BB}" type="datetimeFigureOut">
              <a:rPr lang="en-US" smtClean="0"/>
              <a:t>4/19/2023</a:t>
            </a:fld>
            <a:endParaRPr lang="en-US"/>
          </a:p>
        </p:txBody>
      </p:sp>
      <p:sp>
        <p:nvSpPr>
          <p:cNvPr id="1048582" name="Footer Placeholder 2"/>
          <p:cNvSpPr>
            <a:spLocks noGrp="1"/>
          </p:cNvSpPr>
          <p:nvPr>
            <p:ph type="ftr" sz="quarter" idx="11"/>
          </p:nvPr>
        </p:nvSpPr>
        <p:spPr/>
        <p:txBody>
          <a:bodyPr/>
          <a:lstStyle/>
          <a:p>
            <a:endParaRPr lang="en-US"/>
          </a:p>
        </p:txBody>
      </p:sp>
      <p:sp>
        <p:nvSpPr>
          <p:cNvPr id="1048583" name="Slide Number Placeholder 3"/>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51" name="Title 1"/>
          <p:cNvSpPr>
            <a:spLocks noGrp="1"/>
          </p:cNvSpPr>
          <p:nvPr>
            <p:ph type="title"/>
          </p:nvPr>
        </p:nvSpPr>
        <p:spPr>
          <a:xfrm>
            <a:off x="667675" y="865611"/>
            <a:ext cx="3126333" cy="3029638"/>
          </a:xfrm>
        </p:spPr>
        <p:txBody>
          <a:bodyPr anchor="b"/>
          <a:lstStyle>
            <a:lvl1pPr>
              <a:defRPr sz="4500"/>
            </a:lvl1pPr>
          </a:lstStyle>
          <a:p>
            <a:r>
              <a:rPr lang="en-US" smtClean="0"/>
              <a:t>Click to edit Master title style</a:t>
            </a:r>
            <a:endParaRPr lang="en-US" dirty="0"/>
          </a:p>
        </p:txBody>
      </p:sp>
      <p:sp>
        <p:nvSpPr>
          <p:cNvPr id="1048652" name="Content Placeholder 2"/>
          <p:cNvSpPr>
            <a:spLocks noGrp="1"/>
          </p:cNvSpPr>
          <p:nvPr>
            <p:ph idx="1"/>
          </p:nvPr>
        </p:nvSpPr>
        <p:spPr>
          <a:xfrm>
            <a:off x="4120905" y="1869482"/>
            <a:ext cx="4907220" cy="9227171"/>
          </a:xfrm>
        </p:spPr>
        <p:txBody>
          <a:bodyPr/>
          <a:lstStyle>
            <a:lvl1pPr>
              <a:defRPr sz="4500"/>
            </a:lvl1pPr>
            <a:lvl2pPr>
              <a:defRPr sz="40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653" name="Text Placeholder 3"/>
          <p:cNvSpPr>
            <a:spLocks noGrp="1"/>
          </p:cNvSpPr>
          <p:nvPr>
            <p:ph type="body" sz="half" idx="2"/>
          </p:nvPr>
        </p:nvSpPr>
        <p:spPr>
          <a:xfrm>
            <a:off x="667675" y="3895249"/>
            <a:ext cx="3126333" cy="7216430"/>
          </a:xfrm>
        </p:spPr>
        <p:txBody>
          <a:bodyPr/>
          <a:lstStyle>
            <a:lvl1pPr marL="0" indent="0">
              <a:buNone/>
              <a:defRPr sz="2300"/>
            </a:lvl1pPr>
            <a:lvl2pPr marL="647898" indent="0">
              <a:buNone/>
              <a:defRPr sz="2000"/>
            </a:lvl2pPr>
            <a:lvl3pPr marL="1295796" indent="0">
              <a:buNone/>
              <a:defRPr sz="1700"/>
            </a:lvl3pPr>
            <a:lvl4pPr marL="1943694" indent="0">
              <a:buNone/>
              <a:defRPr sz="1400"/>
            </a:lvl4pPr>
            <a:lvl5pPr marL="2591592" indent="0">
              <a:buNone/>
              <a:defRPr sz="1400"/>
            </a:lvl5pPr>
            <a:lvl6pPr marL="3239491" indent="0">
              <a:buNone/>
              <a:defRPr sz="1400"/>
            </a:lvl6pPr>
            <a:lvl7pPr marL="3887389" indent="0">
              <a:buNone/>
              <a:defRPr sz="1400"/>
            </a:lvl7pPr>
            <a:lvl8pPr marL="4535287" indent="0">
              <a:buNone/>
              <a:defRPr sz="1400"/>
            </a:lvl8pPr>
            <a:lvl9pPr marL="5183185" indent="0">
              <a:buNone/>
              <a:defRPr sz="1400"/>
            </a:lvl9pPr>
          </a:lstStyle>
          <a:p>
            <a:pPr lvl="0"/>
            <a:r>
              <a:rPr lang="en-US" smtClean="0"/>
              <a:t>Edit Master text styles</a:t>
            </a:r>
          </a:p>
        </p:txBody>
      </p:sp>
      <p:sp>
        <p:nvSpPr>
          <p:cNvPr id="1048654" name="Date Placeholder 4"/>
          <p:cNvSpPr>
            <a:spLocks noGrp="1"/>
          </p:cNvSpPr>
          <p:nvPr>
            <p:ph type="dt" sz="half" idx="10"/>
          </p:nvPr>
        </p:nvSpPr>
        <p:spPr/>
        <p:txBody>
          <a:bodyPr/>
          <a:lstStyle/>
          <a:p>
            <a:fld id="{F4F64235-FE4C-4E78-B59F-DB5D339E26BB}" type="datetimeFigureOut">
              <a:rPr lang="en-US" smtClean="0"/>
              <a:t>4/19/2023</a:t>
            </a:fld>
            <a:endParaRPr lang="en-US"/>
          </a:p>
        </p:txBody>
      </p:sp>
      <p:sp>
        <p:nvSpPr>
          <p:cNvPr id="1048655" name="Footer Placeholder 5"/>
          <p:cNvSpPr>
            <a:spLocks noGrp="1"/>
          </p:cNvSpPr>
          <p:nvPr>
            <p:ph type="ftr" sz="quarter" idx="11"/>
          </p:nvPr>
        </p:nvSpPr>
        <p:spPr/>
        <p:txBody>
          <a:bodyPr/>
          <a:lstStyle/>
          <a:p>
            <a:endParaRPr lang="en-US"/>
          </a:p>
        </p:txBody>
      </p:sp>
      <p:sp>
        <p:nvSpPr>
          <p:cNvPr id="1048656" name="Slide Number Placeholder 6"/>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21" name="Title 1"/>
          <p:cNvSpPr>
            <a:spLocks noGrp="1"/>
          </p:cNvSpPr>
          <p:nvPr>
            <p:ph type="title"/>
          </p:nvPr>
        </p:nvSpPr>
        <p:spPr>
          <a:xfrm>
            <a:off x="667675" y="865611"/>
            <a:ext cx="3126333" cy="3029638"/>
          </a:xfrm>
        </p:spPr>
        <p:txBody>
          <a:bodyPr anchor="b"/>
          <a:lstStyle>
            <a:lvl1pPr>
              <a:defRPr sz="4500"/>
            </a:lvl1pPr>
          </a:lstStyle>
          <a:p>
            <a:r>
              <a:rPr lang="en-US" smtClean="0"/>
              <a:t>Click to edit Master title style</a:t>
            </a:r>
            <a:endParaRPr lang="en-US" dirty="0"/>
          </a:p>
        </p:txBody>
      </p:sp>
      <p:sp>
        <p:nvSpPr>
          <p:cNvPr id="1048622" name="Picture Placeholder 2"/>
          <p:cNvSpPr>
            <a:spLocks noGrp="1" noChangeAspect="1"/>
          </p:cNvSpPr>
          <p:nvPr>
            <p:ph type="pic" idx="1"/>
          </p:nvPr>
        </p:nvSpPr>
        <p:spPr>
          <a:xfrm>
            <a:off x="4120905" y="1869482"/>
            <a:ext cx="4907220" cy="9227171"/>
          </a:xfrm>
        </p:spPr>
        <p:txBody>
          <a:bodyPr anchor="t"/>
          <a:lstStyle>
            <a:lvl1pPr marL="0" indent="0">
              <a:buNone/>
              <a:defRPr sz="4500"/>
            </a:lvl1pPr>
            <a:lvl2pPr marL="647898" indent="0">
              <a:buNone/>
              <a:defRPr sz="4000"/>
            </a:lvl2pPr>
            <a:lvl3pPr marL="1295796" indent="0">
              <a:buNone/>
              <a:defRPr sz="3400"/>
            </a:lvl3pPr>
            <a:lvl4pPr marL="1943694" indent="0">
              <a:buNone/>
              <a:defRPr sz="2800"/>
            </a:lvl4pPr>
            <a:lvl5pPr marL="2591592" indent="0">
              <a:buNone/>
              <a:defRPr sz="2800"/>
            </a:lvl5pPr>
            <a:lvl6pPr marL="3239491" indent="0">
              <a:buNone/>
              <a:defRPr sz="2800"/>
            </a:lvl6pPr>
            <a:lvl7pPr marL="3887389" indent="0">
              <a:buNone/>
              <a:defRPr sz="2800"/>
            </a:lvl7pPr>
            <a:lvl8pPr marL="4535287" indent="0">
              <a:buNone/>
              <a:defRPr sz="2800"/>
            </a:lvl8pPr>
            <a:lvl9pPr marL="5183185" indent="0">
              <a:buNone/>
              <a:defRPr sz="2800"/>
            </a:lvl9pPr>
          </a:lstStyle>
          <a:p>
            <a:r>
              <a:rPr lang="en-US" smtClean="0"/>
              <a:t>Click icon to add picture</a:t>
            </a:r>
            <a:endParaRPr lang="en-US" dirty="0"/>
          </a:p>
        </p:txBody>
      </p:sp>
      <p:sp>
        <p:nvSpPr>
          <p:cNvPr id="1048623" name="Text Placeholder 3"/>
          <p:cNvSpPr>
            <a:spLocks noGrp="1"/>
          </p:cNvSpPr>
          <p:nvPr>
            <p:ph type="body" sz="half" idx="2"/>
          </p:nvPr>
        </p:nvSpPr>
        <p:spPr>
          <a:xfrm>
            <a:off x="667675" y="3895249"/>
            <a:ext cx="3126333" cy="7216430"/>
          </a:xfrm>
        </p:spPr>
        <p:txBody>
          <a:bodyPr/>
          <a:lstStyle>
            <a:lvl1pPr marL="0" indent="0">
              <a:buNone/>
              <a:defRPr sz="2300"/>
            </a:lvl1pPr>
            <a:lvl2pPr marL="647898" indent="0">
              <a:buNone/>
              <a:defRPr sz="2000"/>
            </a:lvl2pPr>
            <a:lvl3pPr marL="1295796" indent="0">
              <a:buNone/>
              <a:defRPr sz="1700"/>
            </a:lvl3pPr>
            <a:lvl4pPr marL="1943694" indent="0">
              <a:buNone/>
              <a:defRPr sz="1400"/>
            </a:lvl4pPr>
            <a:lvl5pPr marL="2591592" indent="0">
              <a:buNone/>
              <a:defRPr sz="1400"/>
            </a:lvl5pPr>
            <a:lvl6pPr marL="3239491" indent="0">
              <a:buNone/>
              <a:defRPr sz="1400"/>
            </a:lvl6pPr>
            <a:lvl7pPr marL="3887389" indent="0">
              <a:buNone/>
              <a:defRPr sz="1400"/>
            </a:lvl7pPr>
            <a:lvl8pPr marL="4535287" indent="0">
              <a:buNone/>
              <a:defRPr sz="1400"/>
            </a:lvl8pPr>
            <a:lvl9pPr marL="5183185" indent="0">
              <a:buNone/>
              <a:defRPr sz="1400"/>
            </a:lvl9pPr>
          </a:lstStyle>
          <a:p>
            <a:pPr lvl="0"/>
            <a:r>
              <a:rPr lang="en-US" smtClean="0"/>
              <a:t>Edit Master text styles</a:t>
            </a:r>
          </a:p>
        </p:txBody>
      </p:sp>
      <p:sp>
        <p:nvSpPr>
          <p:cNvPr id="1048624" name="Date Placeholder 4"/>
          <p:cNvSpPr>
            <a:spLocks noGrp="1"/>
          </p:cNvSpPr>
          <p:nvPr>
            <p:ph type="dt" sz="half" idx="10"/>
          </p:nvPr>
        </p:nvSpPr>
        <p:spPr/>
        <p:txBody>
          <a:bodyPr/>
          <a:lstStyle/>
          <a:p>
            <a:fld id="{F4F64235-FE4C-4E78-B59F-DB5D339E26BB}" type="datetimeFigureOut">
              <a:rPr lang="en-US" smtClean="0"/>
              <a:t>4/19/2023</a:t>
            </a:fld>
            <a:endParaRPr lang="en-US"/>
          </a:p>
        </p:txBody>
      </p:sp>
      <p:sp>
        <p:nvSpPr>
          <p:cNvPr id="1048625" name="Footer Placeholder 5"/>
          <p:cNvSpPr>
            <a:spLocks noGrp="1"/>
          </p:cNvSpPr>
          <p:nvPr>
            <p:ph type="ftr" sz="quarter" idx="11"/>
          </p:nvPr>
        </p:nvSpPr>
        <p:spPr/>
        <p:txBody>
          <a:bodyPr/>
          <a:lstStyle/>
          <a:p>
            <a:endParaRPr lang="en-US"/>
          </a:p>
        </p:txBody>
      </p:sp>
      <p:sp>
        <p:nvSpPr>
          <p:cNvPr id="1048626" name="Slide Number Placeholder 6"/>
          <p:cNvSpPr>
            <a:spLocks noGrp="1"/>
          </p:cNvSpPr>
          <p:nvPr>
            <p:ph type="sldNum" sz="quarter" idx="12"/>
          </p:nvPr>
        </p:nvSpPr>
        <p:spPr/>
        <p:txBody>
          <a:bodyPr/>
          <a:lstStyle/>
          <a:p>
            <a:fld id="{0DCE02F4-B75E-46D7-B284-38F8AB7A5B1A}" type="slidenum">
              <a:rPr lang="en-US" smtClean="0"/>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66413" y="691289"/>
            <a:ext cx="8360450" cy="2509671"/>
          </a:xfrm>
          <a:prstGeom prst="rect">
            <a:avLst/>
          </a:prstGeom>
        </p:spPr>
        <p:txBody>
          <a:bodyPr vert="horz" lIns="129580" tIns="64790" rIns="129580" bIns="64790" rtlCol="0" anchor="ctr">
            <a:normAutofit/>
          </a:bodyPr>
          <a:lstStyle/>
          <a:p>
            <a:r>
              <a:rPr lang="en-US" smtClean="0"/>
              <a:t>Click to edit Master title style</a:t>
            </a:r>
            <a:endParaRPr lang="en-US" dirty="0"/>
          </a:p>
        </p:txBody>
      </p:sp>
      <p:sp>
        <p:nvSpPr>
          <p:cNvPr id="1048577" name="Text Placeholder 2"/>
          <p:cNvSpPr>
            <a:spLocks noGrp="1"/>
          </p:cNvSpPr>
          <p:nvPr>
            <p:ph type="body" idx="1"/>
          </p:nvPr>
        </p:nvSpPr>
        <p:spPr>
          <a:xfrm>
            <a:off x="666413" y="3456432"/>
            <a:ext cx="8360450" cy="8238332"/>
          </a:xfrm>
          <a:prstGeom prst="rect">
            <a:avLst/>
          </a:prstGeom>
        </p:spPr>
        <p:txBody>
          <a:bodyPr vert="horz" lIns="129580" tIns="64790" rIns="129580" bIns="6479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48578" name="Date Placeholder 3"/>
          <p:cNvSpPr>
            <a:spLocks noGrp="1"/>
          </p:cNvSpPr>
          <p:nvPr>
            <p:ph type="dt" sz="half" idx="2"/>
          </p:nvPr>
        </p:nvSpPr>
        <p:spPr>
          <a:xfrm>
            <a:off x="666413" y="12034399"/>
            <a:ext cx="2180987" cy="691286"/>
          </a:xfrm>
          <a:prstGeom prst="rect">
            <a:avLst/>
          </a:prstGeom>
        </p:spPr>
        <p:txBody>
          <a:bodyPr vert="horz" lIns="129580" tIns="64790" rIns="129580" bIns="64790" rtlCol="0" anchor="ctr"/>
          <a:lstStyle>
            <a:lvl1pPr algn="l">
              <a:defRPr sz="1700">
                <a:solidFill>
                  <a:schemeClr val="tx1">
                    <a:tint val="75000"/>
                  </a:schemeClr>
                </a:solidFill>
              </a:defRPr>
            </a:lvl1pPr>
          </a:lstStyle>
          <a:p>
            <a:fld id="{F4F64235-FE4C-4E78-B59F-DB5D339E26BB}" type="datetimeFigureOut">
              <a:rPr lang="en-US" smtClean="0"/>
              <a:t>4/19/2023</a:t>
            </a:fld>
            <a:endParaRPr lang="en-US"/>
          </a:p>
        </p:txBody>
      </p:sp>
      <p:sp>
        <p:nvSpPr>
          <p:cNvPr id="1048579" name="Footer Placeholder 4"/>
          <p:cNvSpPr>
            <a:spLocks noGrp="1"/>
          </p:cNvSpPr>
          <p:nvPr>
            <p:ph type="ftr" sz="quarter" idx="3"/>
          </p:nvPr>
        </p:nvSpPr>
        <p:spPr>
          <a:xfrm>
            <a:off x="3210898" y="12034399"/>
            <a:ext cx="3271480" cy="691286"/>
          </a:xfrm>
          <a:prstGeom prst="rect">
            <a:avLst/>
          </a:prstGeom>
        </p:spPr>
        <p:txBody>
          <a:bodyPr vert="horz" lIns="129580" tIns="64790" rIns="129580" bIns="64790" rtlCol="0" anchor="ctr"/>
          <a:lstStyle>
            <a:lvl1pPr algn="ctr">
              <a:defRPr sz="17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6845875" y="12034399"/>
            <a:ext cx="2180987" cy="691286"/>
          </a:xfrm>
          <a:prstGeom prst="rect">
            <a:avLst/>
          </a:prstGeom>
        </p:spPr>
        <p:txBody>
          <a:bodyPr vert="horz" lIns="129580" tIns="64790" rIns="129580" bIns="64790" rtlCol="0" anchor="ctr"/>
          <a:lstStyle>
            <a:lvl1pPr algn="r">
              <a:defRPr sz="1700">
                <a:solidFill>
                  <a:schemeClr val="tx1">
                    <a:tint val="75000"/>
                  </a:schemeClr>
                </a:solidFill>
              </a:defRPr>
            </a:lvl1pPr>
          </a:lstStyle>
          <a:p>
            <a:fld id="{0DCE02F4-B75E-46D7-B284-38F8AB7A5B1A}"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95796" rtl="0" eaLnBrk="1" latinLnBrk="0" hangingPunct="1">
        <a:lnSpc>
          <a:spcPct val="90000"/>
        </a:lnSpc>
        <a:spcBef>
          <a:spcPct val="0"/>
        </a:spcBef>
        <a:buNone/>
        <a:defRPr sz="6200" kern="1200">
          <a:solidFill>
            <a:schemeClr val="tx1"/>
          </a:solidFill>
          <a:latin typeface="+mj-lt"/>
          <a:ea typeface="+mj-ea"/>
          <a:cs typeface="+mj-cs"/>
        </a:defRPr>
      </a:lvl1pPr>
    </p:titleStyle>
    <p:bodyStyle>
      <a:lvl1pPr marL="323949" indent="-323949" algn="l" defTabSz="1295796" rtl="0" eaLnBrk="1" latinLnBrk="0" hangingPunct="1">
        <a:lnSpc>
          <a:spcPct val="90000"/>
        </a:lnSpc>
        <a:spcBef>
          <a:spcPts val="1417"/>
        </a:spcBef>
        <a:buFont typeface="Arial" panose="020B0604020202020204" pitchFamily="34" charset="0"/>
        <a:buChar char="•"/>
        <a:defRPr sz="4000" kern="1200">
          <a:solidFill>
            <a:schemeClr val="tx1"/>
          </a:solidFill>
          <a:latin typeface="+mn-lt"/>
          <a:ea typeface="+mn-ea"/>
          <a:cs typeface="+mn-cs"/>
        </a:defRPr>
      </a:lvl1pPr>
      <a:lvl2pPr marL="971847" indent="-323949" algn="l" defTabSz="1295796" rtl="0" eaLnBrk="1" latinLnBrk="0" hangingPunct="1">
        <a:lnSpc>
          <a:spcPct val="90000"/>
        </a:lnSpc>
        <a:spcBef>
          <a:spcPts val="709"/>
        </a:spcBef>
        <a:buFont typeface="Arial" panose="020B0604020202020204" pitchFamily="34" charset="0"/>
        <a:buChar char="•"/>
        <a:defRPr sz="3400" kern="1200">
          <a:solidFill>
            <a:schemeClr val="tx1"/>
          </a:solidFill>
          <a:latin typeface="+mn-lt"/>
          <a:ea typeface="+mn-ea"/>
          <a:cs typeface="+mn-cs"/>
        </a:defRPr>
      </a:lvl2pPr>
      <a:lvl3pPr marL="1619745" indent="-323949" algn="l" defTabSz="1295796" rtl="0" eaLnBrk="1" latinLnBrk="0" hangingPunct="1">
        <a:lnSpc>
          <a:spcPct val="90000"/>
        </a:lnSpc>
        <a:spcBef>
          <a:spcPts val="709"/>
        </a:spcBef>
        <a:buFont typeface="Arial" panose="020B0604020202020204" pitchFamily="34" charset="0"/>
        <a:buChar char="•"/>
        <a:defRPr sz="2800" kern="1200">
          <a:solidFill>
            <a:schemeClr val="tx1"/>
          </a:solidFill>
          <a:latin typeface="+mn-lt"/>
          <a:ea typeface="+mn-ea"/>
          <a:cs typeface="+mn-cs"/>
        </a:defRPr>
      </a:lvl3pPr>
      <a:lvl4pPr marL="2267643" indent="-323949" algn="l" defTabSz="1295796" rtl="0" eaLnBrk="1" latinLnBrk="0" hangingPunct="1">
        <a:lnSpc>
          <a:spcPct val="90000"/>
        </a:lnSpc>
        <a:spcBef>
          <a:spcPts val="709"/>
        </a:spcBef>
        <a:buFont typeface="Arial" panose="020B0604020202020204" pitchFamily="34" charset="0"/>
        <a:buChar char="•"/>
        <a:defRPr sz="2600" kern="1200">
          <a:solidFill>
            <a:schemeClr val="tx1"/>
          </a:solidFill>
          <a:latin typeface="+mn-lt"/>
          <a:ea typeface="+mn-ea"/>
          <a:cs typeface="+mn-cs"/>
        </a:defRPr>
      </a:lvl4pPr>
      <a:lvl5pPr marL="2915542" indent="-323949" algn="l" defTabSz="1295796" rtl="0" eaLnBrk="1" latinLnBrk="0" hangingPunct="1">
        <a:lnSpc>
          <a:spcPct val="90000"/>
        </a:lnSpc>
        <a:spcBef>
          <a:spcPts val="709"/>
        </a:spcBef>
        <a:buFont typeface="Arial" panose="020B0604020202020204" pitchFamily="34" charset="0"/>
        <a:buChar char="•"/>
        <a:defRPr sz="2600" kern="1200">
          <a:solidFill>
            <a:schemeClr val="tx1"/>
          </a:solidFill>
          <a:latin typeface="+mn-lt"/>
          <a:ea typeface="+mn-ea"/>
          <a:cs typeface="+mn-cs"/>
        </a:defRPr>
      </a:lvl5pPr>
      <a:lvl6pPr marL="3563440" indent="-323949" algn="l" defTabSz="1295796" rtl="0" eaLnBrk="1" latinLnBrk="0" hangingPunct="1">
        <a:lnSpc>
          <a:spcPct val="90000"/>
        </a:lnSpc>
        <a:spcBef>
          <a:spcPts val="709"/>
        </a:spcBef>
        <a:buFont typeface="Arial" panose="020B0604020202020204" pitchFamily="34" charset="0"/>
        <a:buChar char="•"/>
        <a:defRPr sz="2600" kern="1200">
          <a:solidFill>
            <a:schemeClr val="tx1"/>
          </a:solidFill>
          <a:latin typeface="+mn-lt"/>
          <a:ea typeface="+mn-ea"/>
          <a:cs typeface="+mn-cs"/>
        </a:defRPr>
      </a:lvl6pPr>
      <a:lvl7pPr marL="4211338" indent="-323949" algn="l" defTabSz="1295796" rtl="0" eaLnBrk="1" latinLnBrk="0" hangingPunct="1">
        <a:lnSpc>
          <a:spcPct val="90000"/>
        </a:lnSpc>
        <a:spcBef>
          <a:spcPts val="709"/>
        </a:spcBef>
        <a:buFont typeface="Arial" panose="020B0604020202020204" pitchFamily="34" charset="0"/>
        <a:buChar char="•"/>
        <a:defRPr sz="2600" kern="1200">
          <a:solidFill>
            <a:schemeClr val="tx1"/>
          </a:solidFill>
          <a:latin typeface="+mn-lt"/>
          <a:ea typeface="+mn-ea"/>
          <a:cs typeface="+mn-cs"/>
        </a:defRPr>
      </a:lvl7pPr>
      <a:lvl8pPr marL="4859236" indent="-323949" algn="l" defTabSz="1295796" rtl="0" eaLnBrk="1" latinLnBrk="0" hangingPunct="1">
        <a:lnSpc>
          <a:spcPct val="90000"/>
        </a:lnSpc>
        <a:spcBef>
          <a:spcPts val="709"/>
        </a:spcBef>
        <a:buFont typeface="Arial" panose="020B0604020202020204" pitchFamily="34" charset="0"/>
        <a:buChar char="•"/>
        <a:defRPr sz="2600" kern="1200">
          <a:solidFill>
            <a:schemeClr val="tx1"/>
          </a:solidFill>
          <a:latin typeface="+mn-lt"/>
          <a:ea typeface="+mn-ea"/>
          <a:cs typeface="+mn-cs"/>
        </a:defRPr>
      </a:lvl8pPr>
      <a:lvl9pPr marL="5507134" indent="-323949" algn="l" defTabSz="1295796" rtl="0" eaLnBrk="1" latinLnBrk="0" hangingPunct="1">
        <a:lnSpc>
          <a:spcPct val="90000"/>
        </a:lnSpc>
        <a:spcBef>
          <a:spcPts val="709"/>
        </a:spcBef>
        <a:buFont typeface="Arial" panose="020B0604020202020204" pitchFamily="34" charset="0"/>
        <a:buChar char="•"/>
        <a:defRPr sz="2600" kern="1200">
          <a:solidFill>
            <a:schemeClr val="tx1"/>
          </a:solidFill>
          <a:latin typeface="+mn-lt"/>
          <a:ea typeface="+mn-ea"/>
          <a:cs typeface="+mn-cs"/>
        </a:defRPr>
      </a:lvl9pPr>
    </p:bodyStyle>
    <p:otherStyle>
      <a:defPPr>
        <a:defRPr lang="en-US"/>
      </a:defPPr>
      <a:lvl1pPr marL="0" algn="l" defTabSz="1295796" rtl="0" eaLnBrk="1" latinLnBrk="0" hangingPunct="1">
        <a:defRPr sz="2600" kern="1200">
          <a:solidFill>
            <a:schemeClr val="tx1"/>
          </a:solidFill>
          <a:latin typeface="+mn-lt"/>
          <a:ea typeface="+mn-ea"/>
          <a:cs typeface="+mn-cs"/>
        </a:defRPr>
      </a:lvl1pPr>
      <a:lvl2pPr marL="647898" algn="l" defTabSz="1295796" rtl="0" eaLnBrk="1" latinLnBrk="0" hangingPunct="1">
        <a:defRPr sz="2600" kern="1200">
          <a:solidFill>
            <a:schemeClr val="tx1"/>
          </a:solidFill>
          <a:latin typeface="+mn-lt"/>
          <a:ea typeface="+mn-ea"/>
          <a:cs typeface="+mn-cs"/>
        </a:defRPr>
      </a:lvl2pPr>
      <a:lvl3pPr marL="1295796" algn="l" defTabSz="1295796" rtl="0" eaLnBrk="1" latinLnBrk="0" hangingPunct="1">
        <a:defRPr sz="2600" kern="1200">
          <a:solidFill>
            <a:schemeClr val="tx1"/>
          </a:solidFill>
          <a:latin typeface="+mn-lt"/>
          <a:ea typeface="+mn-ea"/>
          <a:cs typeface="+mn-cs"/>
        </a:defRPr>
      </a:lvl3pPr>
      <a:lvl4pPr marL="1943694" algn="l" defTabSz="1295796" rtl="0" eaLnBrk="1" latinLnBrk="0" hangingPunct="1">
        <a:defRPr sz="2600" kern="1200">
          <a:solidFill>
            <a:schemeClr val="tx1"/>
          </a:solidFill>
          <a:latin typeface="+mn-lt"/>
          <a:ea typeface="+mn-ea"/>
          <a:cs typeface="+mn-cs"/>
        </a:defRPr>
      </a:lvl4pPr>
      <a:lvl5pPr marL="2591592" algn="l" defTabSz="1295796" rtl="0" eaLnBrk="1" latinLnBrk="0" hangingPunct="1">
        <a:defRPr sz="2600" kern="1200">
          <a:solidFill>
            <a:schemeClr val="tx1"/>
          </a:solidFill>
          <a:latin typeface="+mn-lt"/>
          <a:ea typeface="+mn-ea"/>
          <a:cs typeface="+mn-cs"/>
        </a:defRPr>
      </a:lvl5pPr>
      <a:lvl6pPr marL="3239491" algn="l" defTabSz="1295796" rtl="0" eaLnBrk="1" latinLnBrk="0" hangingPunct="1">
        <a:defRPr sz="2600" kern="1200">
          <a:solidFill>
            <a:schemeClr val="tx1"/>
          </a:solidFill>
          <a:latin typeface="+mn-lt"/>
          <a:ea typeface="+mn-ea"/>
          <a:cs typeface="+mn-cs"/>
        </a:defRPr>
      </a:lvl6pPr>
      <a:lvl7pPr marL="3887389" algn="l" defTabSz="1295796" rtl="0" eaLnBrk="1" latinLnBrk="0" hangingPunct="1">
        <a:defRPr sz="2600" kern="1200">
          <a:solidFill>
            <a:schemeClr val="tx1"/>
          </a:solidFill>
          <a:latin typeface="+mn-lt"/>
          <a:ea typeface="+mn-ea"/>
          <a:cs typeface="+mn-cs"/>
        </a:defRPr>
      </a:lvl7pPr>
      <a:lvl8pPr marL="4535287" algn="l" defTabSz="1295796" rtl="0" eaLnBrk="1" latinLnBrk="0" hangingPunct="1">
        <a:defRPr sz="2600" kern="1200">
          <a:solidFill>
            <a:schemeClr val="tx1"/>
          </a:solidFill>
          <a:latin typeface="+mn-lt"/>
          <a:ea typeface="+mn-ea"/>
          <a:cs typeface="+mn-cs"/>
        </a:defRPr>
      </a:lvl8pPr>
      <a:lvl9pPr marL="5183185" algn="l" defTabSz="1295796"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4" name="Rectangle 18"/>
          <p:cNvSpPr/>
          <p:nvPr/>
        </p:nvSpPr>
        <p:spPr>
          <a:xfrm>
            <a:off x="658810" y="1669857"/>
            <a:ext cx="8357180" cy="2839279"/>
          </a:xfrm>
          <a:prstGeom prst="rect">
            <a:avLst/>
          </a:prstGeom>
        </p:spPr>
        <p:txBody>
          <a:bodyPr wrap="square" lIns="129580" tIns="64790" rIns="129580" bIns="64790">
            <a:spAutoFit/>
          </a:bodyPr>
          <a:lstStyle/>
          <a:p>
            <a:pPr algn="ctr"/>
            <a:r>
              <a:rPr lang="es-VE" sz="4400" b="1" dirty="0" smtClean="0"/>
              <a:t>Título</a:t>
            </a:r>
          </a:p>
          <a:p>
            <a:pPr algn="ctr"/>
            <a:r>
              <a:rPr lang="es-VE" sz="4400" b="1" dirty="0" smtClean="0"/>
              <a:t>Novedosos </a:t>
            </a:r>
            <a:r>
              <a:rPr lang="es-VE" sz="4400" b="1" dirty="0"/>
              <a:t>avances en la terapéutica de la leucemia mieloide aguda no promielocítica</a:t>
            </a:r>
            <a:r>
              <a:rPr lang="en-CA" sz="4400" b="1" dirty="0" smtClean="0">
                <a:solidFill>
                  <a:srgbClr val="202124"/>
                </a:solidFill>
                <a:latin typeface="Comic Sans MS" panose="030F0702030302020204" pitchFamily="66" charset="0"/>
              </a:rPr>
              <a:t> </a:t>
            </a:r>
            <a:endParaRPr lang="en-CA" sz="4400" b="1" dirty="0">
              <a:solidFill>
                <a:srgbClr val="202124"/>
              </a:solidFill>
              <a:latin typeface="Comic Sans MS" panose="030F0702030302020204" pitchFamily="66" charset="0"/>
            </a:endParaRPr>
          </a:p>
        </p:txBody>
      </p:sp>
      <p:sp>
        <p:nvSpPr>
          <p:cNvPr id="1048585" name="Rectangle 19"/>
          <p:cNvSpPr/>
          <p:nvPr/>
        </p:nvSpPr>
        <p:spPr>
          <a:xfrm>
            <a:off x="1030713" y="5073399"/>
            <a:ext cx="7613373" cy="3085500"/>
          </a:xfrm>
          <a:prstGeom prst="rect">
            <a:avLst/>
          </a:prstGeom>
        </p:spPr>
        <p:txBody>
          <a:bodyPr wrap="square" lIns="129580" tIns="64790" rIns="129580" bIns="64790">
            <a:spAutoFit/>
          </a:bodyPr>
          <a:lstStyle/>
          <a:p>
            <a:pPr algn="ctr"/>
            <a:r>
              <a:rPr lang="en-CA" sz="3200" b="1" dirty="0" smtClean="0">
                <a:solidFill>
                  <a:srgbClr val="202124"/>
                </a:solidFill>
                <a:latin typeface="Comic Sans MS" panose="030F0702030302020204" pitchFamily="66" charset="0"/>
              </a:rPr>
              <a:t> </a:t>
            </a:r>
            <a:r>
              <a:rPr lang="en-CA" sz="3200" b="1" dirty="0" smtClean="0">
                <a:solidFill>
                  <a:srgbClr val="202124"/>
                </a:solidFill>
                <a:latin typeface="Bookman Old Style" pitchFamily="18" charset="0"/>
              </a:rPr>
              <a:t>AUTORES</a:t>
            </a:r>
          </a:p>
          <a:p>
            <a:pPr algn="ctr"/>
            <a:r>
              <a:rPr lang="es-ES" sz="3200" u="sng" dirty="0"/>
              <a:t>Yamilé Quintero </a:t>
            </a:r>
            <a:r>
              <a:rPr lang="es-ES" sz="3200" u="sng" dirty="0" smtClean="0"/>
              <a:t>Sierra </a:t>
            </a:r>
            <a:r>
              <a:rPr lang="es-ES" sz="3200" baseline="30000" dirty="0"/>
              <a:t/>
            </a:r>
            <a:br>
              <a:rPr lang="es-ES" sz="3200" baseline="30000" dirty="0"/>
            </a:br>
            <a:r>
              <a:rPr lang="es-ES" sz="3200" dirty="0" err="1"/>
              <a:t>Yusleidy</a:t>
            </a:r>
            <a:r>
              <a:rPr lang="es-ES" sz="3200" dirty="0"/>
              <a:t> Concepción Fernández</a:t>
            </a:r>
            <a:r>
              <a:rPr lang="es-ES" sz="3200" baseline="30000" dirty="0"/>
              <a:t> </a:t>
            </a:r>
            <a:endParaRPr lang="es-ES" sz="3200" dirty="0"/>
          </a:p>
          <a:p>
            <a:pPr algn="ctr"/>
            <a:r>
              <a:rPr lang="es-ES" sz="3200" dirty="0"/>
              <a:t>Carlos Hernández </a:t>
            </a:r>
            <a:r>
              <a:rPr lang="es-ES" sz="3200" dirty="0" smtClean="0"/>
              <a:t>Padrón </a:t>
            </a:r>
            <a:r>
              <a:rPr lang="es-ES" sz="3200" dirty="0"/>
              <a:t/>
            </a:r>
            <a:br>
              <a:rPr lang="es-ES" sz="3200" dirty="0"/>
            </a:br>
            <a:r>
              <a:rPr lang="es-ES" sz="3200" dirty="0"/>
              <a:t>Adrián Romero González</a:t>
            </a:r>
            <a:r>
              <a:rPr lang="es-ES" sz="3200" baseline="30000" dirty="0"/>
              <a:t> </a:t>
            </a:r>
            <a:br>
              <a:rPr lang="es-ES" sz="3200" baseline="30000" dirty="0"/>
            </a:br>
            <a:r>
              <a:rPr lang="es-ES" sz="3200" dirty="0" err="1"/>
              <a:t>Ivis</a:t>
            </a:r>
            <a:r>
              <a:rPr lang="es-ES" sz="3200" dirty="0"/>
              <a:t> Macías Pérez</a:t>
            </a:r>
            <a:r>
              <a:rPr lang="es-ES" sz="3200" baseline="30000" dirty="0"/>
              <a:t> </a:t>
            </a:r>
            <a:endParaRPr lang="es-ES" sz="3200" dirty="0"/>
          </a:p>
        </p:txBody>
      </p:sp>
      <p:sp>
        <p:nvSpPr>
          <p:cNvPr id="1048586" name="Rectangle 19"/>
          <p:cNvSpPr/>
          <p:nvPr/>
        </p:nvSpPr>
        <p:spPr>
          <a:xfrm>
            <a:off x="958919" y="8589535"/>
            <a:ext cx="7613373" cy="1608173"/>
          </a:xfrm>
          <a:prstGeom prst="rect">
            <a:avLst/>
          </a:prstGeom>
        </p:spPr>
        <p:txBody>
          <a:bodyPr wrap="square" lIns="129580" tIns="64790" rIns="129580" bIns="64790">
            <a:spAutoFit/>
          </a:bodyPr>
          <a:lstStyle/>
          <a:p>
            <a:pPr algn="ctr"/>
            <a:r>
              <a:rPr lang="en-CA" sz="3200" b="1" dirty="0">
                <a:solidFill>
                  <a:srgbClr val="202124"/>
                </a:solidFill>
                <a:latin typeface="Comic Sans MS" panose="030F0702030302020204" pitchFamily="66" charset="0"/>
              </a:rPr>
              <a:t> </a:t>
            </a:r>
            <a:r>
              <a:rPr lang="en-CA" sz="3200" b="1" dirty="0" err="1" smtClean="0">
                <a:solidFill>
                  <a:srgbClr val="202124"/>
                </a:solidFill>
                <a:latin typeface="Bookman Old Style" pitchFamily="18" charset="0"/>
              </a:rPr>
              <a:t>Institución</a:t>
            </a:r>
            <a:endParaRPr lang="en-CA" sz="3200" b="1" dirty="0" smtClean="0">
              <a:solidFill>
                <a:srgbClr val="202124"/>
              </a:solidFill>
              <a:latin typeface="Bookman Old Style" pitchFamily="18" charset="0"/>
            </a:endParaRPr>
          </a:p>
          <a:p>
            <a:pPr algn="ctr"/>
            <a:r>
              <a:rPr lang="es-VE" sz="3200" dirty="0"/>
              <a:t>Instituto de Hematología e Inmunología, La Habana, Cuba</a:t>
            </a:r>
            <a:endParaRPr lang="en-CA" sz="3200" b="1" dirty="0">
              <a:solidFill>
                <a:srgbClr val="202124"/>
              </a:solidFill>
              <a:latin typeface="Comic Sans MS" panose="030F0702030302020204" pitchFamily="66" charset="0"/>
            </a:endParaRPr>
          </a:p>
        </p:txBody>
      </p:sp>
      <p:sp>
        <p:nvSpPr>
          <p:cNvPr id="1048587" name="AutoShape 4" descr="Encabezado de página"/>
          <p:cNvSpPr>
            <a:spLocks noChangeAspect="1" noChangeArrowheads="1"/>
          </p:cNvSpPr>
          <p:nvPr/>
        </p:nvSpPr>
        <p:spPr bwMode="auto">
          <a:xfrm>
            <a:off x="155575" y="-411163"/>
            <a:ext cx="9144000" cy="85725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2097152" name="Imagen 27"/>
          <p:cNvPicPr>
            <a:picLocks noChangeAspect="1"/>
          </p:cNvPicPr>
          <p:nvPr/>
        </p:nvPicPr>
        <p:blipFill>
          <a:blip r:embed="rId2">
            <a:clrChange>
              <a:clrFrom>
                <a:srgbClr val="FFFFFF"/>
              </a:clrFrom>
              <a:clrTo>
                <a:srgbClr val="FFFFFF">
                  <a:alpha val="0"/>
                </a:srgbClr>
              </a:clrTo>
            </a:clrChange>
          </a:blip>
          <a:stretch>
            <a:fillRect/>
          </a:stretch>
        </p:blipFill>
        <p:spPr>
          <a:xfrm>
            <a:off x="6773085" y="11414654"/>
            <a:ext cx="2893425" cy="1514475"/>
          </a:xfrm>
          <a:prstGeom prst="rect">
            <a:avLst/>
          </a:prstGeom>
        </p:spPr>
      </p:pic>
      <p:grpSp>
        <p:nvGrpSpPr>
          <p:cNvPr id="20" name="Grupo 68"/>
          <p:cNvGrpSpPr/>
          <p:nvPr/>
        </p:nvGrpSpPr>
        <p:grpSpPr>
          <a:xfrm>
            <a:off x="-235134" y="-157926"/>
            <a:ext cx="10033597" cy="13142089"/>
            <a:chOff x="-235134" y="-157926"/>
            <a:chExt cx="10033597" cy="13142089"/>
          </a:xfrm>
        </p:grpSpPr>
        <p:pic>
          <p:nvPicPr>
            <p:cNvPr id="2097153" name="Picture 2" descr="H:\HEMATOLOGIA 2023\PARA PROMO\Logo HMT 2023.png"/>
            <p:cNvPicPr>
              <a:picLocks noChangeAspect="1" noChangeArrowheads="1"/>
            </p:cNvPicPr>
            <p:nvPr/>
          </p:nvPicPr>
          <p:blipFill>
            <a:blip r:embed="rId3"/>
            <a:srcRect/>
            <a:stretch>
              <a:fillRect/>
            </a:stretch>
          </p:blipFill>
          <p:spPr bwMode="auto">
            <a:xfrm>
              <a:off x="105666" y="313111"/>
              <a:ext cx="2568575" cy="739775"/>
            </a:xfrm>
            <a:prstGeom prst="rect">
              <a:avLst/>
            </a:prstGeom>
            <a:noFill/>
          </p:spPr>
        </p:pic>
        <p:grpSp>
          <p:nvGrpSpPr>
            <p:cNvPr id="21" name="Grupo 24"/>
            <p:cNvGrpSpPr/>
            <p:nvPr/>
          </p:nvGrpSpPr>
          <p:grpSpPr>
            <a:xfrm>
              <a:off x="232658" y="12491837"/>
              <a:ext cx="9250115" cy="492326"/>
              <a:chOff x="232658" y="12491837"/>
              <a:chExt cx="9250115" cy="492326"/>
            </a:xfrm>
          </p:grpSpPr>
          <p:grpSp>
            <p:nvGrpSpPr>
              <p:cNvPr id="22" name="Grupo 23"/>
              <p:cNvGrpSpPr/>
              <p:nvPr/>
            </p:nvGrpSpPr>
            <p:grpSpPr>
              <a:xfrm>
                <a:off x="232658" y="12491837"/>
                <a:ext cx="6473510" cy="45719"/>
                <a:chOff x="658810" y="1567543"/>
                <a:chExt cx="5729295" cy="0"/>
              </a:xfrm>
            </p:grpSpPr>
            <p:cxnSp>
              <p:nvCxnSpPr>
                <p:cNvPr id="3145728" name="Conector recto 21"/>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29" name="Conector recto 25"/>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30" name="Conector recto 26"/>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23" name="Grupo 28"/>
              <p:cNvGrpSpPr/>
              <p:nvPr/>
            </p:nvGrpSpPr>
            <p:grpSpPr>
              <a:xfrm flipH="1">
                <a:off x="233635" y="12693995"/>
                <a:ext cx="9249138" cy="290168"/>
                <a:chOff x="658810" y="1567543"/>
                <a:chExt cx="5729295" cy="0"/>
              </a:xfrm>
            </p:grpSpPr>
            <p:cxnSp>
              <p:nvCxnSpPr>
                <p:cNvPr id="3145731" name="Conector recto 29"/>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32" name="Conector recto 30"/>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33" name="Conector recto 31"/>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24" name="Grupo 37"/>
            <p:cNvGrpSpPr/>
            <p:nvPr/>
          </p:nvGrpSpPr>
          <p:grpSpPr>
            <a:xfrm rot="5400000">
              <a:off x="-5475473" y="6351657"/>
              <a:ext cx="11139487" cy="658810"/>
              <a:chOff x="232658" y="12491837"/>
              <a:chExt cx="9250115" cy="492326"/>
            </a:xfrm>
          </p:grpSpPr>
          <p:grpSp>
            <p:nvGrpSpPr>
              <p:cNvPr id="25" name="Grupo 38"/>
              <p:cNvGrpSpPr/>
              <p:nvPr/>
            </p:nvGrpSpPr>
            <p:grpSpPr>
              <a:xfrm>
                <a:off x="232658" y="12491837"/>
                <a:ext cx="6473510" cy="45719"/>
                <a:chOff x="658810" y="1567543"/>
                <a:chExt cx="5729295" cy="0"/>
              </a:xfrm>
            </p:grpSpPr>
            <p:cxnSp>
              <p:nvCxnSpPr>
                <p:cNvPr id="3145734" name="Conector recto 43"/>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35" name="Conector recto 44"/>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36" name="Conector recto 45"/>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26" name="Grupo 39"/>
              <p:cNvGrpSpPr/>
              <p:nvPr/>
            </p:nvGrpSpPr>
            <p:grpSpPr>
              <a:xfrm flipH="1">
                <a:off x="233635" y="12693995"/>
                <a:ext cx="9249138" cy="290168"/>
                <a:chOff x="658810" y="1567543"/>
                <a:chExt cx="5729295" cy="0"/>
              </a:xfrm>
            </p:grpSpPr>
            <p:cxnSp>
              <p:nvCxnSpPr>
                <p:cNvPr id="3145737" name="Conector recto 40"/>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38" name="Conector recto 41"/>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39" name="Conector recto 42"/>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27" name="Grupo 47"/>
            <p:cNvGrpSpPr/>
            <p:nvPr/>
          </p:nvGrpSpPr>
          <p:grpSpPr>
            <a:xfrm rot="5400000" flipH="1" flipV="1">
              <a:off x="4058247" y="5983715"/>
              <a:ext cx="10821621" cy="658810"/>
              <a:chOff x="232658" y="12491837"/>
              <a:chExt cx="9250115" cy="492326"/>
            </a:xfrm>
          </p:grpSpPr>
          <p:grpSp>
            <p:nvGrpSpPr>
              <p:cNvPr id="28" name="Grupo 48"/>
              <p:cNvGrpSpPr/>
              <p:nvPr/>
            </p:nvGrpSpPr>
            <p:grpSpPr>
              <a:xfrm>
                <a:off x="232658" y="12491837"/>
                <a:ext cx="6473510" cy="45719"/>
                <a:chOff x="658810" y="1567543"/>
                <a:chExt cx="5729295" cy="0"/>
              </a:xfrm>
            </p:grpSpPr>
            <p:cxnSp>
              <p:nvCxnSpPr>
                <p:cNvPr id="3145740" name="Conector recto 53"/>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41" name="Conector recto 54"/>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42" name="Conector recto 55"/>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29" name="Grupo 49"/>
              <p:cNvGrpSpPr/>
              <p:nvPr/>
            </p:nvGrpSpPr>
            <p:grpSpPr>
              <a:xfrm flipH="1">
                <a:off x="233635" y="12693995"/>
                <a:ext cx="9249138" cy="290168"/>
                <a:chOff x="658810" y="1567543"/>
                <a:chExt cx="5729295" cy="0"/>
              </a:xfrm>
            </p:grpSpPr>
            <p:cxnSp>
              <p:nvCxnSpPr>
                <p:cNvPr id="3145743" name="Conector recto 50"/>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44" name="Conector recto 51"/>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45" name="Conector recto 52"/>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30" name="Grupo 56"/>
            <p:cNvGrpSpPr/>
            <p:nvPr/>
          </p:nvGrpSpPr>
          <p:grpSpPr>
            <a:xfrm rot="10800000">
              <a:off x="1489163" y="-157926"/>
              <a:ext cx="6844940" cy="630135"/>
              <a:chOff x="232658" y="12491837"/>
              <a:chExt cx="9250115" cy="492326"/>
            </a:xfrm>
          </p:grpSpPr>
          <p:grpSp>
            <p:nvGrpSpPr>
              <p:cNvPr id="31" name="Grupo 57"/>
              <p:cNvGrpSpPr/>
              <p:nvPr/>
            </p:nvGrpSpPr>
            <p:grpSpPr>
              <a:xfrm>
                <a:off x="232658" y="12491837"/>
                <a:ext cx="6473510" cy="45719"/>
                <a:chOff x="658810" y="1567543"/>
                <a:chExt cx="5729295" cy="0"/>
              </a:xfrm>
            </p:grpSpPr>
            <p:cxnSp>
              <p:nvCxnSpPr>
                <p:cNvPr id="3145746" name="Conector recto 62"/>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47" name="Conector recto 63"/>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48" name="Conector recto 64"/>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32" name="Grupo 58"/>
              <p:cNvGrpSpPr/>
              <p:nvPr/>
            </p:nvGrpSpPr>
            <p:grpSpPr>
              <a:xfrm flipH="1">
                <a:off x="233635" y="12693995"/>
                <a:ext cx="9249138" cy="290168"/>
                <a:chOff x="658810" y="1567543"/>
                <a:chExt cx="5729295" cy="0"/>
              </a:xfrm>
            </p:grpSpPr>
            <p:cxnSp>
              <p:nvCxnSpPr>
                <p:cNvPr id="3145749" name="Conector recto 59"/>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50" name="Conector recto 60"/>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51" name="Conector recto 61"/>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sp>
        <p:nvSpPr>
          <p:cNvPr id="1048588" name="Rectángulo 67"/>
          <p:cNvSpPr/>
          <p:nvPr/>
        </p:nvSpPr>
        <p:spPr>
          <a:xfrm>
            <a:off x="8334103" y="27618"/>
            <a:ext cx="1180573" cy="63911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3200" b="1" dirty="0" smtClean="0"/>
              <a:t>ID-86</a:t>
            </a:r>
            <a:endParaRPr lang="es-ES" sz="32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Rectangle 2"/>
          <p:cNvSpPr>
            <a:spLocks noChangeArrowheads="1"/>
          </p:cNvSpPr>
          <p:nvPr/>
        </p:nvSpPr>
        <p:spPr bwMode="auto">
          <a:xfrm>
            <a:off x="3699426" y="64459"/>
            <a:ext cx="261755" cy="530955"/>
          </a:xfrm>
          <a:prstGeom prst="rect">
            <a:avLst/>
          </a:prstGeom>
          <a:noFill/>
          <a:ln>
            <a:noFill/>
          </a:ln>
          <a:effectLst/>
        </p:spPr>
        <p:txBody>
          <a:bodyPr vert="horz" wrap="none" lIns="129580" tIns="64790" rIns="129580" bIns="64790" numCol="1" anchor="ctr" anchorCtr="0" compatLnSpc="1">
            <a:prstTxWarp prst="textNoShape">
              <a:avLst/>
            </a:prstTxWarp>
            <a:spAutoFit/>
          </a:bodyPr>
          <a:lstStyle/>
          <a:p>
            <a:endParaRPr lang="nl-BE"/>
          </a:p>
        </p:txBody>
      </p:sp>
      <p:sp>
        <p:nvSpPr>
          <p:cNvPr id="1048594" name="Rectangle 13"/>
          <p:cNvSpPr/>
          <p:nvPr/>
        </p:nvSpPr>
        <p:spPr>
          <a:xfrm>
            <a:off x="2091955" y="9390418"/>
            <a:ext cx="5509366" cy="684843"/>
          </a:xfrm>
          <a:prstGeom prst="rect">
            <a:avLst/>
          </a:prstGeom>
        </p:spPr>
        <p:txBody>
          <a:bodyPr wrap="square" lIns="129580" tIns="64790" rIns="129580" bIns="64790">
            <a:spAutoFit/>
          </a:bodyPr>
          <a:lstStyle/>
          <a:p>
            <a:pPr algn="ctr"/>
            <a:r>
              <a:rPr lang="en-CA" sz="3600" b="1" dirty="0" err="1" smtClean="0">
                <a:solidFill>
                  <a:srgbClr val="202124"/>
                </a:solidFill>
                <a:latin typeface="Bookman Old Style" pitchFamily="18" charset="0"/>
              </a:rPr>
              <a:t>Objetivo</a:t>
            </a:r>
            <a:endParaRPr lang="en-CA" sz="2400" b="1" dirty="0">
              <a:solidFill>
                <a:srgbClr val="202124"/>
              </a:solidFill>
              <a:latin typeface="Bookman Old Style" pitchFamily="18" charset="0"/>
            </a:endParaRPr>
          </a:p>
        </p:txBody>
      </p:sp>
      <p:sp>
        <p:nvSpPr>
          <p:cNvPr id="1048595" name="Rectangle 13"/>
          <p:cNvSpPr/>
          <p:nvPr/>
        </p:nvSpPr>
        <p:spPr>
          <a:xfrm>
            <a:off x="2265603" y="817440"/>
            <a:ext cx="5509366" cy="746399"/>
          </a:xfrm>
          <a:prstGeom prst="rect">
            <a:avLst/>
          </a:prstGeom>
        </p:spPr>
        <p:txBody>
          <a:bodyPr wrap="square" lIns="129580" tIns="64790" rIns="129580" bIns="64790">
            <a:spAutoFit/>
          </a:bodyPr>
          <a:lstStyle/>
          <a:p>
            <a:pPr algn="ctr"/>
            <a:r>
              <a:rPr lang="en-CA" sz="4000" b="1" dirty="0" err="1" smtClean="0">
                <a:solidFill>
                  <a:srgbClr val="202124"/>
                </a:solidFill>
                <a:latin typeface="Bookman Old Style" pitchFamily="18" charset="0"/>
              </a:rPr>
              <a:t>Introducción</a:t>
            </a:r>
            <a:endParaRPr lang="en-CA" b="1" dirty="0">
              <a:solidFill>
                <a:srgbClr val="202124"/>
              </a:solidFill>
              <a:latin typeface="Bookman Old Style" pitchFamily="18" charset="0"/>
            </a:endParaRPr>
          </a:p>
        </p:txBody>
      </p:sp>
      <p:grpSp>
        <p:nvGrpSpPr>
          <p:cNvPr id="35" name="Grupo 10"/>
          <p:cNvGrpSpPr/>
          <p:nvPr/>
        </p:nvGrpSpPr>
        <p:grpSpPr>
          <a:xfrm>
            <a:off x="-235134" y="-157926"/>
            <a:ext cx="10033597" cy="13142089"/>
            <a:chOff x="-235134" y="-157926"/>
            <a:chExt cx="10033597" cy="13142089"/>
          </a:xfrm>
        </p:grpSpPr>
        <p:pic>
          <p:nvPicPr>
            <p:cNvPr id="2097154" name="Picture 2" descr="H:\HEMATOLOGIA 2023\PARA PROMO\Logo HMT 2023.png"/>
            <p:cNvPicPr>
              <a:picLocks noChangeAspect="1" noChangeArrowheads="1"/>
            </p:cNvPicPr>
            <p:nvPr/>
          </p:nvPicPr>
          <p:blipFill>
            <a:blip r:embed="rId2"/>
            <a:srcRect/>
            <a:stretch>
              <a:fillRect/>
            </a:stretch>
          </p:blipFill>
          <p:spPr bwMode="auto">
            <a:xfrm>
              <a:off x="105666" y="313111"/>
              <a:ext cx="2568575" cy="739775"/>
            </a:xfrm>
            <a:prstGeom prst="rect">
              <a:avLst/>
            </a:prstGeom>
            <a:noFill/>
          </p:spPr>
        </p:pic>
        <p:grpSp>
          <p:nvGrpSpPr>
            <p:cNvPr id="36" name="Grupo 12"/>
            <p:cNvGrpSpPr/>
            <p:nvPr/>
          </p:nvGrpSpPr>
          <p:grpSpPr>
            <a:xfrm>
              <a:off x="232658" y="12491837"/>
              <a:ext cx="9250115" cy="492326"/>
              <a:chOff x="232658" y="12491837"/>
              <a:chExt cx="9250115" cy="492326"/>
            </a:xfrm>
          </p:grpSpPr>
          <p:grpSp>
            <p:nvGrpSpPr>
              <p:cNvPr id="37" name="Grupo 40"/>
              <p:cNvGrpSpPr/>
              <p:nvPr/>
            </p:nvGrpSpPr>
            <p:grpSpPr>
              <a:xfrm>
                <a:off x="232658" y="12491837"/>
                <a:ext cx="6473510" cy="45719"/>
                <a:chOff x="658810" y="1567543"/>
                <a:chExt cx="5729295" cy="0"/>
              </a:xfrm>
            </p:grpSpPr>
            <p:cxnSp>
              <p:nvCxnSpPr>
                <p:cNvPr id="3145752" name="Conector recto 45"/>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53" name="Conector recto 46"/>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54" name="Conector recto 47"/>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38" name="Grupo 41"/>
              <p:cNvGrpSpPr/>
              <p:nvPr/>
            </p:nvGrpSpPr>
            <p:grpSpPr>
              <a:xfrm flipH="1">
                <a:off x="233635" y="12693995"/>
                <a:ext cx="9249138" cy="290168"/>
                <a:chOff x="658810" y="1567543"/>
                <a:chExt cx="5729295" cy="0"/>
              </a:xfrm>
            </p:grpSpPr>
            <p:cxnSp>
              <p:nvCxnSpPr>
                <p:cNvPr id="3145755" name="Conector recto 42"/>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56" name="Conector recto 43"/>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57" name="Conector recto 44"/>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39" name="Grupo 13"/>
            <p:cNvGrpSpPr/>
            <p:nvPr/>
          </p:nvGrpSpPr>
          <p:grpSpPr>
            <a:xfrm rot="5400000">
              <a:off x="-5475473" y="6351657"/>
              <a:ext cx="11139487" cy="658810"/>
              <a:chOff x="232658" y="12491837"/>
              <a:chExt cx="9250115" cy="492326"/>
            </a:xfrm>
          </p:grpSpPr>
          <p:grpSp>
            <p:nvGrpSpPr>
              <p:cNvPr id="40" name="Grupo 32"/>
              <p:cNvGrpSpPr/>
              <p:nvPr/>
            </p:nvGrpSpPr>
            <p:grpSpPr>
              <a:xfrm>
                <a:off x="232658" y="12491837"/>
                <a:ext cx="6473510" cy="45719"/>
                <a:chOff x="658810" y="1567543"/>
                <a:chExt cx="5729295" cy="0"/>
              </a:xfrm>
            </p:grpSpPr>
            <p:cxnSp>
              <p:nvCxnSpPr>
                <p:cNvPr id="3145758" name="Conector recto 37"/>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59" name="Conector recto 38"/>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60" name="Conector recto 39"/>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41" name="Grupo 33"/>
              <p:cNvGrpSpPr/>
              <p:nvPr/>
            </p:nvGrpSpPr>
            <p:grpSpPr>
              <a:xfrm flipH="1">
                <a:off x="233635" y="12693995"/>
                <a:ext cx="9249138" cy="290168"/>
                <a:chOff x="658810" y="1567543"/>
                <a:chExt cx="5729295" cy="0"/>
              </a:xfrm>
            </p:grpSpPr>
            <p:cxnSp>
              <p:nvCxnSpPr>
                <p:cNvPr id="3145761" name="Conector recto 34"/>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62" name="Conector recto 35"/>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63" name="Conector recto 36"/>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42" name="Grupo 14"/>
            <p:cNvGrpSpPr/>
            <p:nvPr/>
          </p:nvGrpSpPr>
          <p:grpSpPr>
            <a:xfrm rot="5400000" flipH="1" flipV="1">
              <a:off x="4058247" y="5983715"/>
              <a:ext cx="10821621" cy="658810"/>
              <a:chOff x="232658" y="12491837"/>
              <a:chExt cx="9250115" cy="492326"/>
            </a:xfrm>
          </p:grpSpPr>
          <p:grpSp>
            <p:nvGrpSpPr>
              <p:cNvPr id="43" name="Grupo 24"/>
              <p:cNvGrpSpPr/>
              <p:nvPr/>
            </p:nvGrpSpPr>
            <p:grpSpPr>
              <a:xfrm>
                <a:off x="232658" y="12491837"/>
                <a:ext cx="6473510" cy="45719"/>
                <a:chOff x="658810" y="1567543"/>
                <a:chExt cx="5729295" cy="0"/>
              </a:xfrm>
            </p:grpSpPr>
            <p:cxnSp>
              <p:nvCxnSpPr>
                <p:cNvPr id="3145764" name="Conector recto 29"/>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65" name="Conector recto 30"/>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66" name="Conector recto 31"/>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44" name="Grupo 25"/>
              <p:cNvGrpSpPr/>
              <p:nvPr/>
            </p:nvGrpSpPr>
            <p:grpSpPr>
              <a:xfrm flipH="1">
                <a:off x="233635" y="12693995"/>
                <a:ext cx="9249138" cy="290168"/>
                <a:chOff x="658810" y="1567543"/>
                <a:chExt cx="5729295" cy="0"/>
              </a:xfrm>
            </p:grpSpPr>
            <p:cxnSp>
              <p:nvCxnSpPr>
                <p:cNvPr id="3145767" name="Conector recto 26"/>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68" name="Conector recto 27"/>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69" name="Conector recto 28"/>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45" name="Grupo 15"/>
            <p:cNvGrpSpPr/>
            <p:nvPr/>
          </p:nvGrpSpPr>
          <p:grpSpPr>
            <a:xfrm rot="10800000">
              <a:off x="1489163" y="-157926"/>
              <a:ext cx="6844940" cy="630135"/>
              <a:chOff x="232658" y="12491837"/>
              <a:chExt cx="9250115" cy="492326"/>
            </a:xfrm>
          </p:grpSpPr>
          <p:grpSp>
            <p:nvGrpSpPr>
              <p:cNvPr id="46" name="Grupo 16"/>
              <p:cNvGrpSpPr/>
              <p:nvPr/>
            </p:nvGrpSpPr>
            <p:grpSpPr>
              <a:xfrm>
                <a:off x="232658" y="12491837"/>
                <a:ext cx="6473510" cy="45719"/>
                <a:chOff x="658810" y="1567543"/>
                <a:chExt cx="5729295" cy="0"/>
              </a:xfrm>
            </p:grpSpPr>
            <p:cxnSp>
              <p:nvCxnSpPr>
                <p:cNvPr id="3145770" name="Conector recto 21"/>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71" name="Conector recto 22"/>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72" name="Conector recto 23"/>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47" name="Grupo 17"/>
              <p:cNvGrpSpPr/>
              <p:nvPr/>
            </p:nvGrpSpPr>
            <p:grpSpPr>
              <a:xfrm flipH="1">
                <a:off x="233635" y="12693995"/>
                <a:ext cx="9249138" cy="290168"/>
                <a:chOff x="658810" y="1567543"/>
                <a:chExt cx="5729295" cy="0"/>
              </a:xfrm>
            </p:grpSpPr>
            <p:cxnSp>
              <p:nvCxnSpPr>
                <p:cNvPr id="3145773" name="Conector recto 18"/>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74" name="Conector recto 19"/>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75" name="Conector recto 20"/>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sp>
        <p:nvSpPr>
          <p:cNvPr id="48" name="3 Rectángulo"/>
          <p:cNvSpPr>
            <a:spLocks noChangeArrowheads="1"/>
          </p:cNvSpPr>
          <p:nvPr/>
        </p:nvSpPr>
        <p:spPr bwMode="auto">
          <a:xfrm>
            <a:off x="911225" y="1652383"/>
            <a:ext cx="7996237" cy="7786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s-ES" sz="2000" dirty="0"/>
              <a:t>La leucemia mieloide aguda (LMA) es una neoplasia maligna hematopoyética biológicamente heterogénea, con una mediana de edad al diagnóstico de 66 </a:t>
            </a:r>
            <a:r>
              <a:rPr lang="es-ES" sz="2000" dirty="0" smtClean="0"/>
              <a:t>años con </a:t>
            </a:r>
            <a:r>
              <a:rPr lang="es-ES" sz="2000" dirty="0"/>
              <a:t>tasas de supervivencia a los 5 años inferiores al 10% para pacientes mayores de 60 años mientras que la supervivencia se acerca al 50% para las personas más jóvenes</a:t>
            </a:r>
            <a:r>
              <a:rPr lang="es-ES" sz="2000" dirty="0" smtClean="0"/>
              <a:t>.</a:t>
            </a:r>
            <a:endParaRPr lang="es-ES" sz="2000" dirty="0"/>
          </a:p>
          <a:p>
            <a:pPr algn="just"/>
            <a:endParaRPr lang="es-ES" sz="2000" dirty="0" smtClean="0"/>
          </a:p>
          <a:p>
            <a:pPr algn="just"/>
            <a:r>
              <a:rPr lang="es-ES" sz="2000" dirty="0" smtClean="0"/>
              <a:t>Los </a:t>
            </a:r>
            <a:r>
              <a:rPr lang="es-ES" sz="2000" dirty="0"/>
              <a:t>factores relacionados con la edad, y comorbilidades, probablemente se cruzan con los factores de riesgo biológicos. </a:t>
            </a:r>
            <a:r>
              <a:rPr lang="es-ES" sz="2000" dirty="0" smtClean="0"/>
              <a:t>La </a:t>
            </a:r>
            <a:r>
              <a:rPr lang="es-ES" sz="2000" dirty="0"/>
              <a:t>Administración de Alimentos y Medicamentos (FDA, por sus siglas en inglés) de los Estados Unidos (EU) haya otorgado 10 nuevas aprobaciones para terapias en la LMA tanto en el contexto inicial como recaída y refractario  (R/R). </a:t>
            </a:r>
            <a:endParaRPr lang="es-ES" sz="2000" baseline="30000" dirty="0"/>
          </a:p>
          <a:p>
            <a:pPr algn="just"/>
            <a:endParaRPr lang="es-ES" sz="2000" dirty="0" smtClean="0"/>
          </a:p>
          <a:p>
            <a:pPr algn="just"/>
            <a:r>
              <a:rPr lang="es-ES" sz="2000" dirty="0" smtClean="0"/>
              <a:t>Los </a:t>
            </a:r>
            <a:r>
              <a:rPr lang="es-ES" sz="2000" dirty="0"/>
              <a:t>factores que influyen en la elección del tratamiento intensivo o no, están relacionados con la evaluación del estado </a:t>
            </a:r>
            <a:r>
              <a:rPr lang="es-ES" sz="2000" dirty="0" smtClean="0"/>
              <a:t>funcional </a:t>
            </a:r>
            <a:r>
              <a:rPr lang="es-ES" sz="2000" dirty="0"/>
              <a:t>del </a:t>
            </a:r>
            <a:r>
              <a:rPr lang="es-ES" sz="2000" dirty="0" smtClean="0"/>
              <a:t>paciente. Los </a:t>
            </a:r>
            <a:r>
              <a:rPr lang="es-ES" sz="2000" dirty="0"/>
              <a:t>factores relacionados con la enfermedad constituyen factores de riesgo biológicos que pueden predecir los resultados con quimioterapia intensiva, los cariotipos de alto riesgo, anomalías y perfiles </a:t>
            </a:r>
            <a:r>
              <a:rPr lang="es-ES" sz="2000" dirty="0" err="1"/>
              <a:t>mutacionales</a:t>
            </a:r>
            <a:r>
              <a:rPr lang="es-ES" sz="2000" dirty="0"/>
              <a:t>, según lo definido en las guías de estratificación de riesgo genético del grupo europeo de leucemias, otro importante predictor del resultado del tratamiento que son más prevalentes en adultos mayores incluyen una LMA que evoluciona del antecedente de neoplasia mieloide crónico y relacionada con el tratamiento. </a:t>
            </a:r>
          </a:p>
        </p:txBody>
      </p:sp>
      <p:sp>
        <p:nvSpPr>
          <p:cNvPr id="49" name="3 Rectángulo"/>
          <p:cNvSpPr>
            <a:spLocks noChangeArrowheads="1"/>
          </p:cNvSpPr>
          <p:nvPr/>
        </p:nvSpPr>
        <p:spPr bwMode="auto">
          <a:xfrm>
            <a:off x="1022350" y="10195431"/>
            <a:ext cx="799623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n-US" sz="2000" dirty="0" err="1" smtClean="0"/>
              <a:t>Describir</a:t>
            </a:r>
            <a:r>
              <a:rPr lang="en-US" sz="2000" dirty="0" smtClean="0"/>
              <a:t> </a:t>
            </a:r>
            <a:r>
              <a:rPr lang="en-US" sz="2000" dirty="0"/>
              <a:t>el </a:t>
            </a:r>
            <a:r>
              <a:rPr lang="en-US" sz="2000" dirty="0" err="1"/>
              <a:t>novedoso</a:t>
            </a:r>
            <a:r>
              <a:rPr lang="en-US" sz="2000" dirty="0"/>
              <a:t> arsenal </a:t>
            </a:r>
            <a:r>
              <a:rPr lang="en-US" sz="2000" dirty="0" err="1"/>
              <a:t>terapéutico</a:t>
            </a:r>
            <a:r>
              <a:rPr lang="en-US" sz="2000" dirty="0"/>
              <a:t> </a:t>
            </a:r>
            <a:r>
              <a:rPr lang="en-US" sz="2000" dirty="0" err="1"/>
              <a:t>para</a:t>
            </a:r>
            <a:r>
              <a:rPr lang="en-US" sz="2000" dirty="0"/>
              <a:t> la </a:t>
            </a:r>
            <a:r>
              <a:rPr lang="en-US" sz="2000" dirty="0" err="1"/>
              <a:t>elección</a:t>
            </a:r>
            <a:r>
              <a:rPr lang="en-US" sz="2000" dirty="0"/>
              <a:t> de </a:t>
            </a:r>
            <a:r>
              <a:rPr lang="en-US" sz="2000" dirty="0" err="1"/>
              <a:t>terapias</a:t>
            </a:r>
            <a:r>
              <a:rPr lang="en-US" sz="2000" dirty="0"/>
              <a:t> </a:t>
            </a:r>
            <a:r>
              <a:rPr lang="en-US" sz="2000" dirty="0" err="1"/>
              <a:t>intensivas</a:t>
            </a:r>
            <a:r>
              <a:rPr lang="en-US" sz="2000" dirty="0"/>
              <a:t> o </a:t>
            </a:r>
            <a:r>
              <a:rPr lang="en-US" sz="2000" dirty="0" err="1"/>
              <a:t>menos</a:t>
            </a:r>
            <a:r>
              <a:rPr lang="en-US" sz="2000" dirty="0"/>
              <a:t> </a:t>
            </a:r>
            <a:r>
              <a:rPr lang="en-US" sz="2000" dirty="0" err="1"/>
              <a:t>intensivas</a:t>
            </a:r>
            <a:r>
              <a:rPr lang="en-US" sz="2000" dirty="0"/>
              <a:t> </a:t>
            </a:r>
            <a:r>
              <a:rPr lang="en-US" sz="2000" dirty="0" err="1"/>
              <a:t>para</a:t>
            </a:r>
            <a:r>
              <a:rPr lang="en-US" sz="2000" dirty="0"/>
              <a:t> los </a:t>
            </a:r>
            <a:r>
              <a:rPr lang="en-US" sz="2000" dirty="0" err="1"/>
              <a:t>pacientes</a:t>
            </a:r>
            <a:r>
              <a:rPr lang="en-US" sz="2000" dirty="0"/>
              <a:t> </a:t>
            </a:r>
            <a:r>
              <a:rPr lang="en-US" sz="2000" dirty="0" err="1"/>
              <a:t>adultos</a:t>
            </a:r>
            <a:r>
              <a:rPr lang="en-US" sz="2000" dirty="0"/>
              <a:t> con LMA con </a:t>
            </a:r>
            <a:r>
              <a:rPr lang="en-US" sz="2000" dirty="0" err="1"/>
              <a:t>enfoques</a:t>
            </a:r>
            <a:r>
              <a:rPr lang="en-US" sz="2000" dirty="0"/>
              <a:t> </a:t>
            </a:r>
            <a:r>
              <a:rPr lang="en-US" sz="2000" dirty="0" err="1"/>
              <a:t>quimioterapéuticos</a:t>
            </a:r>
            <a:r>
              <a:rPr lang="en-US" sz="2000" dirty="0"/>
              <a:t> </a:t>
            </a:r>
            <a:r>
              <a:rPr lang="en-US" sz="2000" dirty="0" err="1"/>
              <a:t>intensivos</a:t>
            </a:r>
            <a:r>
              <a:rPr lang="en-US" sz="2000" dirty="0"/>
              <a:t> o no y los </a:t>
            </a:r>
            <a:r>
              <a:rPr lang="en-US" sz="2000" dirty="0" err="1"/>
              <a:t>nuevos</a:t>
            </a:r>
            <a:r>
              <a:rPr lang="en-US" sz="2000" dirty="0"/>
              <a:t> </a:t>
            </a:r>
            <a:r>
              <a:rPr lang="en-US" sz="2000" dirty="0" err="1"/>
              <a:t>enfoques</a:t>
            </a:r>
            <a:r>
              <a:rPr lang="en-US" sz="2000" dirty="0"/>
              <a:t> de </a:t>
            </a:r>
            <a:r>
              <a:rPr lang="en-US" sz="2000" dirty="0" err="1"/>
              <a:t>investigación</a:t>
            </a:r>
            <a:r>
              <a:rPr lang="en-US" sz="2000" dirty="0"/>
              <a:t> en el </a:t>
            </a:r>
            <a:r>
              <a:rPr lang="en-US" sz="2000" dirty="0" err="1"/>
              <a:t>ajuste</a:t>
            </a:r>
            <a:r>
              <a:rPr lang="en-US" sz="2000" dirty="0"/>
              <a:t> R/R.</a:t>
            </a:r>
            <a:endParaRPr lang="es-E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Rectangle 2"/>
          <p:cNvSpPr>
            <a:spLocks noChangeArrowheads="1"/>
          </p:cNvSpPr>
          <p:nvPr/>
        </p:nvSpPr>
        <p:spPr bwMode="auto">
          <a:xfrm>
            <a:off x="3699426" y="64459"/>
            <a:ext cx="261755" cy="530955"/>
          </a:xfrm>
          <a:prstGeom prst="rect">
            <a:avLst/>
          </a:prstGeom>
          <a:noFill/>
          <a:ln>
            <a:noFill/>
          </a:ln>
          <a:effectLst/>
        </p:spPr>
        <p:txBody>
          <a:bodyPr vert="horz" wrap="none" lIns="129580" tIns="64790" rIns="129580" bIns="64790" numCol="1" anchor="ctr" anchorCtr="0" compatLnSpc="1">
            <a:prstTxWarp prst="textNoShape">
              <a:avLst/>
            </a:prstTxWarp>
            <a:spAutoFit/>
          </a:bodyPr>
          <a:lstStyle/>
          <a:p>
            <a:endParaRPr lang="nl-BE"/>
          </a:p>
        </p:txBody>
      </p:sp>
      <p:sp>
        <p:nvSpPr>
          <p:cNvPr id="1048598" name="Rectángulo 1"/>
          <p:cNvSpPr/>
          <p:nvPr/>
        </p:nvSpPr>
        <p:spPr>
          <a:xfrm>
            <a:off x="93217" y="642049"/>
            <a:ext cx="9565441" cy="530955"/>
          </a:xfrm>
          <a:prstGeom prst="rect">
            <a:avLst/>
          </a:prstGeom>
        </p:spPr>
        <p:txBody>
          <a:bodyPr wrap="square" lIns="129580" tIns="64790" rIns="129580" bIns="64790">
            <a:spAutoFit/>
          </a:bodyPr>
          <a:lstStyle/>
          <a:p>
            <a:r>
              <a:rPr lang="en-US" dirty="0" smtClean="0"/>
              <a:t> </a:t>
            </a:r>
            <a:endParaRPr lang="en-US" dirty="0"/>
          </a:p>
        </p:txBody>
      </p:sp>
      <p:sp>
        <p:nvSpPr>
          <p:cNvPr id="1048599" name="Rectangle 13"/>
          <p:cNvSpPr/>
          <p:nvPr/>
        </p:nvSpPr>
        <p:spPr>
          <a:xfrm>
            <a:off x="2113203" y="665040"/>
            <a:ext cx="5509366" cy="746399"/>
          </a:xfrm>
          <a:prstGeom prst="rect">
            <a:avLst/>
          </a:prstGeom>
        </p:spPr>
        <p:txBody>
          <a:bodyPr wrap="square" lIns="129580" tIns="64790" rIns="129580" bIns="64790">
            <a:spAutoFit/>
          </a:bodyPr>
          <a:lstStyle/>
          <a:p>
            <a:pPr algn="ctr"/>
            <a:r>
              <a:rPr lang="en-CA" sz="4000" b="1" dirty="0" err="1" smtClean="0">
                <a:solidFill>
                  <a:srgbClr val="202124"/>
                </a:solidFill>
                <a:latin typeface="Bookman Old Style" pitchFamily="18" charset="0"/>
              </a:rPr>
              <a:t>Métodos</a:t>
            </a:r>
            <a:endParaRPr lang="en-CA" b="1" dirty="0">
              <a:solidFill>
                <a:srgbClr val="202124"/>
              </a:solidFill>
              <a:latin typeface="Bookman Old Style" pitchFamily="18" charset="0"/>
            </a:endParaRPr>
          </a:p>
        </p:txBody>
      </p:sp>
      <p:grpSp>
        <p:nvGrpSpPr>
          <p:cNvPr id="49" name="Grupo 6"/>
          <p:cNvGrpSpPr/>
          <p:nvPr/>
        </p:nvGrpSpPr>
        <p:grpSpPr>
          <a:xfrm>
            <a:off x="-235134" y="-157926"/>
            <a:ext cx="10033597" cy="13142089"/>
            <a:chOff x="-235134" y="-157926"/>
            <a:chExt cx="10033597" cy="13142089"/>
          </a:xfrm>
        </p:grpSpPr>
        <p:pic>
          <p:nvPicPr>
            <p:cNvPr id="2097155" name="Picture 2" descr="H:\HEMATOLOGIA 2023\PARA PROMO\Logo HMT 2023.png"/>
            <p:cNvPicPr>
              <a:picLocks noChangeAspect="1" noChangeArrowheads="1"/>
            </p:cNvPicPr>
            <p:nvPr/>
          </p:nvPicPr>
          <p:blipFill>
            <a:blip r:embed="rId2"/>
            <a:srcRect/>
            <a:stretch>
              <a:fillRect/>
            </a:stretch>
          </p:blipFill>
          <p:spPr bwMode="auto">
            <a:xfrm>
              <a:off x="105666" y="313111"/>
              <a:ext cx="2568575" cy="739775"/>
            </a:xfrm>
            <a:prstGeom prst="rect">
              <a:avLst/>
            </a:prstGeom>
            <a:noFill/>
          </p:spPr>
        </p:pic>
        <p:grpSp>
          <p:nvGrpSpPr>
            <p:cNvPr id="50" name="Grupo 11"/>
            <p:cNvGrpSpPr/>
            <p:nvPr/>
          </p:nvGrpSpPr>
          <p:grpSpPr>
            <a:xfrm>
              <a:off x="232658" y="12491837"/>
              <a:ext cx="9250115" cy="492326"/>
              <a:chOff x="232658" y="12491837"/>
              <a:chExt cx="9250115" cy="492326"/>
            </a:xfrm>
          </p:grpSpPr>
          <p:grpSp>
            <p:nvGrpSpPr>
              <p:cNvPr id="51" name="Grupo 39"/>
              <p:cNvGrpSpPr/>
              <p:nvPr/>
            </p:nvGrpSpPr>
            <p:grpSpPr>
              <a:xfrm>
                <a:off x="232658" y="12491837"/>
                <a:ext cx="6473510" cy="45719"/>
                <a:chOff x="658810" y="1567543"/>
                <a:chExt cx="5729295" cy="0"/>
              </a:xfrm>
            </p:grpSpPr>
            <p:cxnSp>
              <p:nvCxnSpPr>
                <p:cNvPr id="3145776" name="Conector recto 44"/>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77" name="Conector recto 45"/>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78" name="Conector recto 46"/>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52" name="Grupo 40"/>
              <p:cNvGrpSpPr/>
              <p:nvPr/>
            </p:nvGrpSpPr>
            <p:grpSpPr>
              <a:xfrm flipH="1">
                <a:off x="233635" y="12693995"/>
                <a:ext cx="9249138" cy="290168"/>
                <a:chOff x="658810" y="1567543"/>
                <a:chExt cx="5729295" cy="0"/>
              </a:xfrm>
            </p:grpSpPr>
            <p:cxnSp>
              <p:nvCxnSpPr>
                <p:cNvPr id="3145779" name="Conector recto 41"/>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80" name="Conector recto 42"/>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81" name="Conector recto 43"/>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53" name="Grupo 12"/>
            <p:cNvGrpSpPr/>
            <p:nvPr/>
          </p:nvGrpSpPr>
          <p:grpSpPr>
            <a:xfrm rot="5400000">
              <a:off x="-5475473" y="6351657"/>
              <a:ext cx="11139487" cy="658810"/>
              <a:chOff x="232658" y="12491837"/>
              <a:chExt cx="9250115" cy="492326"/>
            </a:xfrm>
          </p:grpSpPr>
          <p:grpSp>
            <p:nvGrpSpPr>
              <p:cNvPr id="54" name="Grupo 31"/>
              <p:cNvGrpSpPr/>
              <p:nvPr/>
            </p:nvGrpSpPr>
            <p:grpSpPr>
              <a:xfrm>
                <a:off x="232658" y="12491837"/>
                <a:ext cx="6473510" cy="45719"/>
                <a:chOff x="658810" y="1567543"/>
                <a:chExt cx="5729295" cy="0"/>
              </a:xfrm>
            </p:grpSpPr>
            <p:cxnSp>
              <p:nvCxnSpPr>
                <p:cNvPr id="3145782" name="Conector recto 36"/>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83" name="Conector recto 37"/>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84" name="Conector recto 38"/>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55" name="Grupo 32"/>
              <p:cNvGrpSpPr/>
              <p:nvPr/>
            </p:nvGrpSpPr>
            <p:grpSpPr>
              <a:xfrm flipH="1">
                <a:off x="233635" y="12693995"/>
                <a:ext cx="9249138" cy="290168"/>
                <a:chOff x="658810" y="1567543"/>
                <a:chExt cx="5729295" cy="0"/>
              </a:xfrm>
            </p:grpSpPr>
            <p:cxnSp>
              <p:nvCxnSpPr>
                <p:cNvPr id="3145785" name="Conector recto 33"/>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86" name="Conector recto 34"/>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87" name="Conector recto 35"/>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56" name="Grupo 13"/>
            <p:cNvGrpSpPr/>
            <p:nvPr/>
          </p:nvGrpSpPr>
          <p:grpSpPr>
            <a:xfrm rot="5400000" flipH="1" flipV="1">
              <a:off x="4058247" y="5983715"/>
              <a:ext cx="10821621" cy="658810"/>
              <a:chOff x="232658" y="12491837"/>
              <a:chExt cx="9250115" cy="492326"/>
            </a:xfrm>
          </p:grpSpPr>
          <p:grpSp>
            <p:nvGrpSpPr>
              <p:cNvPr id="57" name="Grupo 23"/>
              <p:cNvGrpSpPr/>
              <p:nvPr/>
            </p:nvGrpSpPr>
            <p:grpSpPr>
              <a:xfrm>
                <a:off x="232658" y="12491837"/>
                <a:ext cx="6473510" cy="45719"/>
                <a:chOff x="658810" y="1567543"/>
                <a:chExt cx="5729295" cy="0"/>
              </a:xfrm>
            </p:grpSpPr>
            <p:cxnSp>
              <p:nvCxnSpPr>
                <p:cNvPr id="3145788" name="Conector recto 28"/>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89" name="Conector recto 29"/>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90" name="Conector recto 30"/>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58" name="Grupo 24"/>
              <p:cNvGrpSpPr/>
              <p:nvPr/>
            </p:nvGrpSpPr>
            <p:grpSpPr>
              <a:xfrm flipH="1">
                <a:off x="233635" y="12693995"/>
                <a:ext cx="9249138" cy="290168"/>
                <a:chOff x="658810" y="1567543"/>
                <a:chExt cx="5729295" cy="0"/>
              </a:xfrm>
            </p:grpSpPr>
            <p:cxnSp>
              <p:nvCxnSpPr>
                <p:cNvPr id="3145791" name="Conector recto 25"/>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92" name="Conector recto 26"/>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93" name="Conector recto 27"/>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59" name="Grupo 14"/>
            <p:cNvGrpSpPr/>
            <p:nvPr/>
          </p:nvGrpSpPr>
          <p:grpSpPr>
            <a:xfrm rot="10800000">
              <a:off x="1489163" y="-157926"/>
              <a:ext cx="6844940" cy="630135"/>
              <a:chOff x="232658" y="12491837"/>
              <a:chExt cx="9250115" cy="492326"/>
            </a:xfrm>
          </p:grpSpPr>
          <p:grpSp>
            <p:nvGrpSpPr>
              <p:cNvPr id="60" name="Grupo 15"/>
              <p:cNvGrpSpPr/>
              <p:nvPr/>
            </p:nvGrpSpPr>
            <p:grpSpPr>
              <a:xfrm>
                <a:off x="232658" y="12491837"/>
                <a:ext cx="6473510" cy="45719"/>
                <a:chOff x="658810" y="1567543"/>
                <a:chExt cx="5729295" cy="0"/>
              </a:xfrm>
            </p:grpSpPr>
            <p:cxnSp>
              <p:nvCxnSpPr>
                <p:cNvPr id="3145794" name="Conector recto 20"/>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95" name="Conector recto 21"/>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96" name="Conector recto 22"/>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61" name="Grupo 16"/>
              <p:cNvGrpSpPr/>
              <p:nvPr/>
            </p:nvGrpSpPr>
            <p:grpSpPr>
              <a:xfrm flipH="1">
                <a:off x="233635" y="12693995"/>
                <a:ext cx="9249138" cy="290168"/>
                <a:chOff x="658810" y="1567543"/>
                <a:chExt cx="5729295" cy="0"/>
              </a:xfrm>
            </p:grpSpPr>
            <p:cxnSp>
              <p:nvCxnSpPr>
                <p:cNvPr id="3145797" name="Conector recto 17"/>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798" name="Conector recto 18"/>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799" name="Conector recto 19"/>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sp>
        <p:nvSpPr>
          <p:cNvPr id="44" name="43 CuadroTexto"/>
          <p:cNvSpPr txBox="1"/>
          <p:nvPr/>
        </p:nvSpPr>
        <p:spPr>
          <a:xfrm>
            <a:off x="689810" y="1397327"/>
            <a:ext cx="8149389" cy="1938992"/>
          </a:xfrm>
          <a:prstGeom prst="rect">
            <a:avLst/>
          </a:prstGeom>
          <a:noFill/>
        </p:spPr>
        <p:txBody>
          <a:bodyPr wrap="square">
            <a:spAutoFit/>
          </a:bodyPr>
          <a:lstStyle/>
          <a:p>
            <a:pPr algn="just" defTabSz="1295796" fontAlgn="auto">
              <a:spcBef>
                <a:spcPts val="0"/>
              </a:spcBef>
              <a:spcAft>
                <a:spcPts val="0"/>
              </a:spcAft>
              <a:defRPr/>
            </a:pPr>
            <a:r>
              <a:rPr lang="es-ES" sz="2000" dirty="0" smtClean="0"/>
              <a:t>Se realizó una revisión exhaustiva de la literatura a través de bases de datos </a:t>
            </a:r>
            <a:r>
              <a:rPr lang="es-ES" sz="2000" dirty="0" err="1" smtClean="0"/>
              <a:t>pubmed</a:t>
            </a:r>
            <a:r>
              <a:rPr lang="es-ES" sz="2000" dirty="0" smtClean="0"/>
              <a:t>, </a:t>
            </a:r>
            <a:r>
              <a:rPr lang="es-ES" sz="2000" dirty="0" err="1" smtClean="0"/>
              <a:t>scielo</a:t>
            </a:r>
            <a:r>
              <a:rPr lang="es-ES" sz="2000" dirty="0" smtClean="0"/>
              <a:t>, </a:t>
            </a:r>
            <a:r>
              <a:rPr lang="es-ES" sz="2000" dirty="0" err="1" smtClean="0"/>
              <a:t>sciencedirect</a:t>
            </a:r>
            <a:r>
              <a:rPr lang="es-ES" sz="2000" dirty="0" smtClean="0"/>
              <a:t>, </a:t>
            </a:r>
            <a:r>
              <a:rPr lang="es-ES" sz="2000" dirty="0" err="1" smtClean="0"/>
              <a:t>medline</a:t>
            </a:r>
            <a:r>
              <a:rPr lang="es-ES" sz="2000" dirty="0" smtClean="0"/>
              <a:t> y el motor de búsqueda </a:t>
            </a:r>
            <a:r>
              <a:rPr lang="es-ES" sz="2000" dirty="0" err="1" smtClean="0"/>
              <a:t>google</a:t>
            </a:r>
            <a:r>
              <a:rPr lang="es-ES" sz="2000" dirty="0" smtClean="0"/>
              <a:t> académico. Se utilizaron como referencia artículos publicados principalmente en los últimos cinco años, en los idiomas inglés y español. Los descriptores utilizados fueron: leucemia mieloide aguda, quimioterapia intensiva y terapias dirigidas.</a:t>
            </a:r>
            <a:endParaRPr lang="es-ES" sz="2000" dirty="0">
              <a:latin typeface="Arial" pitchFamily="34" charset="0"/>
              <a:cs typeface="Arial" pitchFamily="34" charset="0"/>
            </a:endParaRPr>
          </a:p>
        </p:txBody>
      </p:sp>
      <p:sp>
        <p:nvSpPr>
          <p:cNvPr id="45" name="Rectangle 13"/>
          <p:cNvSpPr/>
          <p:nvPr/>
        </p:nvSpPr>
        <p:spPr>
          <a:xfrm>
            <a:off x="2156589" y="3336702"/>
            <a:ext cx="5509366" cy="746399"/>
          </a:xfrm>
          <a:prstGeom prst="rect">
            <a:avLst/>
          </a:prstGeom>
        </p:spPr>
        <p:txBody>
          <a:bodyPr wrap="square" lIns="129580" tIns="64790" rIns="129580" bIns="64790">
            <a:spAutoFit/>
          </a:bodyPr>
          <a:lstStyle/>
          <a:p>
            <a:pPr algn="ctr"/>
            <a:r>
              <a:rPr lang="en-CA" sz="4000" b="1" dirty="0" err="1" smtClean="0">
                <a:solidFill>
                  <a:srgbClr val="202124"/>
                </a:solidFill>
                <a:latin typeface="Bookman Old Style" pitchFamily="18" charset="0"/>
              </a:rPr>
              <a:t>Desarrollo</a:t>
            </a:r>
            <a:endParaRPr lang="en-CA" b="1" dirty="0">
              <a:solidFill>
                <a:srgbClr val="202124"/>
              </a:solidFill>
              <a:latin typeface="Bookman Old Style" pitchFamily="18" charset="0"/>
            </a:endParaRPr>
          </a:p>
        </p:txBody>
      </p:sp>
      <p:sp>
        <p:nvSpPr>
          <p:cNvPr id="46" name="45 CuadroTexto"/>
          <p:cNvSpPr txBox="1"/>
          <p:nvPr/>
        </p:nvSpPr>
        <p:spPr>
          <a:xfrm>
            <a:off x="548935" y="4147911"/>
            <a:ext cx="8590718" cy="1938992"/>
          </a:xfrm>
          <a:prstGeom prst="rect">
            <a:avLst/>
          </a:prstGeom>
          <a:noFill/>
        </p:spPr>
        <p:txBody>
          <a:bodyPr wrap="square">
            <a:spAutoFit/>
          </a:bodyPr>
          <a:lstStyle/>
          <a:p>
            <a:pPr algn="ctr"/>
            <a:r>
              <a:rPr lang="es-ES" sz="2000" b="1" dirty="0"/>
              <a:t>Enfoques y dianas terapéuticas</a:t>
            </a:r>
            <a:endParaRPr lang="es-ES" sz="2000" dirty="0"/>
          </a:p>
          <a:p>
            <a:r>
              <a:rPr lang="en-US" sz="2000" b="1" dirty="0" smtClean="0"/>
              <a:t>CPX-351 (VYXEOS)</a:t>
            </a:r>
            <a:r>
              <a:rPr lang="en-US" sz="2000" dirty="0" smtClean="0"/>
              <a:t>: </a:t>
            </a:r>
          </a:p>
          <a:p>
            <a:r>
              <a:rPr lang="en-US" sz="2000" dirty="0" err="1" smtClean="0"/>
              <a:t>Formulación</a:t>
            </a:r>
            <a:r>
              <a:rPr lang="en-US" sz="2000" dirty="0" smtClean="0"/>
              <a:t> </a:t>
            </a:r>
            <a:r>
              <a:rPr lang="en-US" sz="2000" dirty="0"/>
              <a:t>liposomal de </a:t>
            </a:r>
            <a:r>
              <a:rPr lang="en-US" sz="2000" dirty="0" err="1"/>
              <a:t>citarabina</a:t>
            </a:r>
            <a:r>
              <a:rPr lang="en-US" sz="2000" dirty="0"/>
              <a:t> y </a:t>
            </a:r>
            <a:r>
              <a:rPr lang="en-US" sz="2000" dirty="0" smtClean="0"/>
              <a:t>daunorrubicina. </a:t>
            </a:r>
            <a:r>
              <a:rPr lang="en-US" sz="2000" dirty="0" err="1" smtClean="0"/>
              <a:t>Aprobada</a:t>
            </a:r>
            <a:r>
              <a:rPr lang="en-US" sz="2000" dirty="0" smtClean="0"/>
              <a:t> </a:t>
            </a:r>
            <a:r>
              <a:rPr lang="en-US" sz="2000" dirty="0"/>
              <a:t>en el 2017 </a:t>
            </a:r>
            <a:r>
              <a:rPr lang="en-US" sz="2000" dirty="0" err="1"/>
              <a:t>por</a:t>
            </a:r>
            <a:r>
              <a:rPr lang="en-US" sz="2000" dirty="0"/>
              <a:t> la FDA y en el 2018 </a:t>
            </a:r>
            <a:r>
              <a:rPr lang="en-US" sz="2000" dirty="0" err="1"/>
              <a:t>por</a:t>
            </a:r>
            <a:r>
              <a:rPr lang="en-US" sz="2000" dirty="0"/>
              <a:t> la EMA </a:t>
            </a:r>
            <a:r>
              <a:rPr lang="en-US" sz="2000" dirty="0" err="1"/>
              <a:t>para</a:t>
            </a:r>
            <a:r>
              <a:rPr lang="en-US" sz="2000" dirty="0"/>
              <a:t> el </a:t>
            </a:r>
            <a:r>
              <a:rPr lang="en-US" sz="2000" dirty="0" err="1"/>
              <a:t>tratamiento</a:t>
            </a:r>
            <a:r>
              <a:rPr lang="en-US" sz="2000" dirty="0"/>
              <a:t> de </a:t>
            </a:r>
            <a:r>
              <a:rPr lang="en-US" sz="2000" dirty="0" err="1"/>
              <a:t>adultos</a:t>
            </a:r>
            <a:r>
              <a:rPr lang="en-US" sz="2000" dirty="0"/>
              <a:t> </a:t>
            </a:r>
            <a:r>
              <a:rPr lang="en-US" sz="2000" dirty="0" err="1"/>
              <a:t>mayores</a:t>
            </a:r>
            <a:r>
              <a:rPr lang="en-US" sz="2000" dirty="0"/>
              <a:t> o </a:t>
            </a:r>
            <a:r>
              <a:rPr lang="en-US" sz="2000" dirty="0" err="1"/>
              <a:t>igual</a:t>
            </a:r>
            <a:r>
              <a:rPr lang="en-US" sz="2000" dirty="0"/>
              <a:t> a 18 </a:t>
            </a:r>
            <a:r>
              <a:rPr lang="en-US" sz="2000" dirty="0" err="1"/>
              <a:t>años</a:t>
            </a:r>
            <a:r>
              <a:rPr lang="en-US" sz="2000" dirty="0"/>
              <a:t> con LMA de </a:t>
            </a:r>
            <a:r>
              <a:rPr lang="en-US" sz="2000" dirty="0" err="1"/>
              <a:t>reciente</a:t>
            </a:r>
            <a:r>
              <a:rPr lang="en-US" sz="2000" dirty="0"/>
              <a:t> </a:t>
            </a:r>
            <a:r>
              <a:rPr lang="en-US" sz="2000" dirty="0" err="1"/>
              <a:t>diagnóstico</a:t>
            </a:r>
            <a:r>
              <a:rPr lang="en-US" sz="2000" dirty="0"/>
              <a:t> o en LMA </a:t>
            </a:r>
            <a:r>
              <a:rPr lang="en-US" sz="2000" dirty="0" err="1"/>
              <a:t>relacionada</a:t>
            </a:r>
            <a:r>
              <a:rPr lang="en-US" sz="2000" dirty="0"/>
              <a:t> con </a:t>
            </a:r>
            <a:r>
              <a:rPr lang="en-US" sz="2000" dirty="0" err="1"/>
              <a:t>cambios</a:t>
            </a:r>
            <a:r>
              <a:rPr lang="en-US" sz="2000" dirty="0"/>
              <a:t> </a:t>
            </a:r>
            <a:r>
              <a:rPr lang="en-US" sz="2000" dirty="0" err="1"/>
              <a:t>mielodisplásticos</a:t>
            </a:r>
            <a:r>
              <a:rPr lang="en-US" sz="2000" dirty="0"/>
              <a:t> </a:t>
            </a:r>
            <a:r>
              <a:rPr lang="en-US" sz="2000" dirty="0" err="1"/>
              <a:t>aptos</a:t>
            </a:r>
            <a:r>
              <a:rPr lang="en-US" sz="2000" dirty="0"/>
              <a:t> </a:t>
            </a:r>
            <a:r>
              <a:rPr lang="en-US" sz="2000" dirty="0" err="1"/>
              <a:t>para</a:t>
            </a:r>
            <a:r>
              <a:rPr lang="en-US" sz="2000" dirty="0"/>
              <a:t> </a:t>
            </a:r>
            <a:r>
              <a:rPr lang="en-US" sz="2000" dirty="0" err="1"/>
              <a:t>quimioterapia</a:t>
            </a:r>
            <a:r>
              <a:rPr lang="en-US" sz="2000" dirty="0"/>
              <a:t> </a:t>
            </a:r>
            <a:r>
              <a:rPr lang="en-US" sz="2000" dirty="0" err="1"/>
              <a:t>intensiva</a:t>
            </a:r>
            <a:r>
              <a:rPr lang="en-US" sz="2000" dirty="0"/>
              <a:t>.</a:t>
            </a:r>
            <a:r>
              <a:rPr lang="en-US" sz="2000" dirty="0" smtClean="0"/>
              <a:t> </a:t>
            </a:r>
            <a:endParaRPr lang="es-ES" sz="2000" dirty="0">
              <a:latin typeface="Arial" pitchFamily="34" charset="0"/>
              <a:cs typeface="Arial" pitchFamily="34" charset="0"/>
            </a:endParaRPr>
          </a:p>
        </p:txBody>
      </p:sp>
      <p:sp>
        <p:nvSpPr>
          <p:cNvPr id="47" name="46 CuadroTexto"/>
          <p:cNvSpPr txBox="1"/>
          <p:nvPr/>
        </p:nvSpPr>
        <p:spPr>
          <a:xfrm>
            <a:off x="548935" y="6132742"/>
            <a:ext cx="8434644" cy="6247864"/>
          </a:xfrm>
          <a:prstGeom prst="rect">
            <a:avLst/>
          </a:prstGeom>
          <a:noFill/>
        </p:spPr>
        <p:txBody>
          <a:bodyPr wrap="square">
            <a:spAutoFit/>
          </a:bodyPr>
          <a:lstStyle/>
          <a:p>
            <a:pPr algn="just" defTabSz="1295796" fontAlgn="auto">
              <a:spcBef>
                <a:spcPts val="0"/>
              </a:spcBef>
              <a:spcAft>
                <a:spcPts val="0"/>
              </a:spcAft>
              <a:defRPr/>
            </a:pPr>
            <a:r>
              <a:rPr lang="en-US" sz="2000" b="1" dirty="0" smtClean="0"/>
              <a:t>INHIBIDORES DE TK: </a:t>
            </a:r>
          </a:p>
          <a:p>
            <a:pPr algn="just" defTabSz="1295796" fontAlgn="auto">
              <a:spcBef>
                <a:spcPts val="0"/>
              </a:spcBef>
              <a:spcAft>
                <a:spcPts val="0"/>
              </a:spcAft>
              <a:defRPr/>
            </a:pPr>
            <a:r>
              <a:rPr lang="en-US" sz="2000" b="1" dirty="0" err="1" smtClean="0"/>
              <a:t>Midostaurina</a:t>
            </a:r>
            <a:r>
              <a:rPr lang="en-US" sz="2000" b="1" dirty="0"/>
              <a:t>:</a:t>
            </a:r>
            <a:r>
              <a:rPr lang="en-US" sz="2000" dirty="0"/>
              <a:t> primer ITK oral </a:t>
            </a:r>
            <a:r>
              <a:rPr lang="en-US" sz="2000" dirty="0" err="1"/>
              <a:t>aprobado</a:t>
            </a:r>
            <a:r>
              <a:rPr lang="en-US" sz="2000" dirty="0"/>
              <a:t>, </a:t>
            </a:r>
            <a:r>
              <a:rPr lang="en-US" sz="2000" dirty="0" err="1"/>
              <a:t>basado</a:t>
            </a:r>
            <a:r>
              <a:rPr lang="en-US" sz="2000" dirty="0"/>
              <a:t> en los </a:t>
            </a:r>
            <a:r>
              <a:rPr lang="en-US" sz="2000" dirty="0" err="1"/>
              <a:t>resultados</a:t>
            </a:r>
            <a:r>
              <a:rPr lang="en-US" sz="2000" dirty="0"/>
              <a:t> </a:t>
            </a:r>
            <a:r>
              <a:rPr lang="en-US" sz="2000" dirty="0" err="1"/>
              <a:t>positivos</a:t>
            </a:r>
            <a:r>
              <a:rPr lang="en-US" sz="2000" dirty="0"/>
              <a:t> del </a:t>
            </a:r>
            <a:r>
              <a:rPr lang="en-US" sz="2000" dirty="0" err="1"/>
              <a:t>ensayo</a:t>
            </a:r>
            <a:r>
              <a:rPr lang="en-US" sz="2000" dirty="0"/>
              <a:t> </a:t>
            </a:r>
            <a:r>
              <a:rPr lang="en-US" sz="2000" dirty="0" err="1"/>
              <a:t>clínico</a:t>
            </a:r>
            <a:r>
              <a:rPr lang="en-US" sz="2000" dirty="0"/>
              <a:t> </a:t>
            </a:r>
            <a:r>
              <a:rPr lang="en-US" sz="2000" dirty="0" err="1"/>
              <a:t>fase</a:t>
            </a:r>
            <a:r>
              <a:rPr lang="en-US" sz="2000" dirty="0"/>
              <a:t> III (RATIFY) en </a:t>
            </a:r>
            <a:r>
              <a:rPr lang="en-US" sz="2000" dirty="0" err="1"/>
              <a:t>combinación</a:t>
            </a:r>
            <a:r>
              <a:rPr lang="en-US" sz="2000" dirty="0"/>
              <a:t> con </a:t>
            </a:r>
            <a:r>
              <a:rPr lang="en-US" sz="2000" dirty="0" err="1"/>
              <a:t>quimioterapia</a:t>
            </a:r>
            <a:r>
              <a:rPr lang="en-US" sz="2000" dirty="0"/>
              <a:t> </a:t>
            </a:r>
            <a:r>
              <a:rPr lang="en-US" sz="2000" dirty="0" err="1"/>
              <a:t>intensiva</a:t>
            </a:r>
            <a:r>
              <a:rPr lang="en-US" sz="2000" dirty="0"/>
              <a:t> 3+7 y en </a:t>
            </a:r>
            <a:r>
              <a:rPr lang="en-US" sz="2000" dirty="0" err="1"/>
              <a:t>consolidación</a:t>
            </a:r>
            <a:r>
              <a:rPr lang="en-US" sz="2000" dirty="0"/>
              <a:t> con </a:t>
            </a:r>
            <a:r>
              <a:rPr lang="en-US" sz="2000" dirty="0" err="1"/>
              <a:t>altas</a:t>
            </a:r>
            <a:r>
              <a:rPr lang="en-US" sz="2000" dirty="0"/>
              <a:t> </a:t>
            </a:r>
            <a:r>
              <a:rPr lang="en-US" sz="2000" dirty="0" err="1"/>
              <a:t>dosis</a:t>
            </a:r>
            <a:r>
              <a:rPr lang="en-US" sz="2000" dirty="0"/>
              <a:t> de </a:t>
            </a:r>
            <a:r>
              <a:rPr lang="en-US" sz="2000" dirty="0" err="1"/>
              <a:t>citarabina</a:t>
            </a:r>
            <a:r>
              <a:rPr lang="en-US" sz="2000" dirty="0"/>
              <a:t> </a:t>
            </a:r>
            <a:r>
              <a:rPr lang="en-US" sz="2000" dirty="0" err="1"/>
              <a:t>para</a:t>
            </a:r>
            <a:r>
              <a:rPr lang="en-US" sz="2000" dirty="0"/>
              <a:t> </a:t>
            </a:r>
            <a:r>
              <a:rPr lang="en-US" sz="2000" dirty="0" err="1"/>
              <a:t>pacientes</a:t>
            </a:r>
            <a:r>
              <a:rPr lang="en-US" sz="2000" dirty="0"/>
              <a:t> </a:t>
            </a:r>
            <a:r>
              <a:rPr lang="en-US" sz="2000" dirty="0" err="1"/>
              <a:t>adultos</a:t>
            </a:r>
            <a:r>
              <a:rPr lang="en-US" sz="2000" dirty="0"/>
              <a:t> sin </a:t>
            </a:r>
            <a:r>
              <a:rPr lang="en-US" sz="2000" dirty="0" err="1"/>
              <a:t>restricción</a:t>
            </a:r>
            <a:r>
              <a:rPr lang="en-US" sz="2000" dirty="0"/>
              <a:t> de la </a:t>
            </a:r>
            <a:r>
              <a:rPr lang="en-US" sz="2000" dirty="0" err="1"/>
              <a:t>edad</a:t>
            </a:r>
            <a:r>
              <a:rPr lang="en-US" sz="2000" dirty="0"/>
              <a:t> con </a:t>
            </a:r>
            <a:r>
              <a:rPr lang="en-US" sz="2000" dirty="0" err="1"/>
              <a:t>mutación</a:t>
            </a:r>
            <a:r>
              <a:rPr lang="en-US" sz="2000" dirty="0"/>
              <a:t> de FLT3 de </a:t>
            </a:r>
            <a:r>
              <a:rPr lang="en-US" sz="2000" dirty="0" err="1"/>
              <a:t>reciente</a:t>
            </a:r>
            <a:r>
              <a:rPr lang="en-US" sz="2000" dirty="0"/>
              <a:t> </a:t>
            </a:r>
            <a:r>
              <a:rPr lang="en-US" sz="2000" dirty="0" err="1"/>
              <a:t>diagnóstico</a:t>
            </a:r>
            <a:r>
              <a:rPr lang="en-US" sz="2000" dirty="0"/>
              <a:t> y </a:t>
            </a:r>
            <a:r>
              <a:rPr lang="en-US" sz="2000" dirty="0" err="1"/>
              <a:t>mantenimiento</a:t>
            </a:r>
            <a:r>
              <a:rPr lang="en-US" sz="2000" dirty="0"/>
              <a:t> de 1 </a:t>
            </a:r>
            <a:r>
              <a:rPr lang="en-US" sz="2000" dirty="0" err="1" smtClean="0"/>
              <a:t>año</a:t>
            </a:r>
            <a:r>
              <a:rPr lang="en-US" sz="2000" dirty="0" smtClean="0"/>
              <a:t>.</a:t>
            </a:r>
          </a:p>
          <a:p>
            <a:pPr algn="just" defTabSz="1295796" fontAlgn="auto">
              <a:spcBef>
                <a:spcPts val="0"/>
              </a:spcBef>
              <a:spcAft>
                <a:spcPts val="0"/>
              </a:spcAft>
              <a:defRPr/>
            </a:pPr>
            <a:r>
              <a:rPr lang="en-US" sz="2000" b="1" dirty="0" err="1"/>
              <a:t>Sorafenib</a:t>
            </a:r>
            <a:r>
              <a:rPr lang="en-US" sz="2000" b="1" dirty="0"/>
              <a:t>: </a:t>
            </a:r>
            <a:r>
              <a:rPr lang="en-US" sz="2000" dirty="0"/>
              <a:t>ITK de 1era </a:t>
            </a:r>
            <a:r>
              <a:rPr lang="en-US" sz="2000" dirty="0" err="1"/>
              <a:t>generación</a:t>
            </a:r>
            <a:r>
              <a:rPr lang="en-US" sz="2000" dirty="0"/>
              <a:t> se </a:t>
            </a:r>
            <a:r>
              <a:rPr lang="en-US" sz="2000" dirty="0" err="1"/>
              <a:t>utilizó</a:t>
            </a:r>
            <a:r>
              <a:rPr lang="en-US" sz="2000" dirty="0"/>
              <a:t> en un e</a:t>
            </a:r>
            <a:r>
              <a:rPr lang="es-419" sz="2000" dirty="0"/>
              <a:t>studio randomizado SORAML 3+7 contra placebo, en pacientes menores de 60 años de nuevo diagnóstico, en tratamiento de inducción 3+7 y </a:t>
            </a:r>
            <a:r>
              <a:rPr lang="es-419" sz="2000" dirty="0" smtClean="0"/>
              <a:t>consolidación+sorafenib.</a:t>
            </a:r>
          </a:p>
          <a:p>
            <a:pPr algn="just" defTabSz="1295796" fontAlgn="auto">
              <a:spcBef>
                <a:spcPts val="0"/>
              </a:spcBef>
              <a:spcAft>
                <a:spcPts val="0"/>
              </a:spcAft>
              <a:defRPr/>
            </a:pPr>
            <a:r>
              <a:rPr lang="en-US" sz="2000" b="1" dirty="0" err="1"/>
              <a:t>Quizartinib</a:t>
            </a:r>
            <a:r>
              <a:rPr lang="en-US" sz="2000" b="1" dirty="0"/>
              <a:t>, </a:t>
            </a:r>
            <a:r>
              <a:rPr lang="en-US" sz="2000" b="1" dirty="0" err="1"/>
              <a:t>crenolanib</a:t>
            </a:r>
            <a:r>
              <a:rPr lang="en-US" sz="2000" b="1" dirty="0"/>
              <a:t> y </a:t>
            </a:r>
            <a:r>
              <a:rPr lang="en-US" sz="2000" b="1" dirty="0" err="1"/>
              <a:t>gilteritinib</a:t>
            </a:r>
            <a:r>
              <a:rPr lang="en-US" sz="2000" b="1" dirty="0"/>
              <a:t>: </a:t>
            </a:r>
            <a:r>
              <a:rPr lang="en-US" sz="2000" dirty="0"/>
              <a:t>ITK de </a:t>
            </a:r>
            <a:r>
              <a:rPr lang="en-US" sz="2000" dirty="0" err="1"/>
              <a:t>segunda</a:t>
            </a:r>
            <a:r>
              <a:rPr lang="en-US" sz="2000" dirty="0"/>
              <a:t> </a:t>
            </a:r>
            <a:r>
              <a:rPr lang="en-US" sz="2000" dirty="0" err="1"/>
              <a:t>generación</a:t>
            </a:r>
            <a:r>
              <a:rPr lang="en-US" sz="2000" dirty="0"/>
              <a:t> con mayor </a:t>
            </a:r>
            <a:r>
              <a:rPr lang="en-US" sz="2000" dirty="0" err="1"/>
              <a:t>selectividad</a:t>
            </a:r>
            <a:r>
              <a:rPr lang="en-US" sz="2000" dirty="0"/>
              <a:t> al FLT3 con o sin </a:t>
            </a:r>
            <a:r>
              <a:rPr lang="en-US" sz="2000" dirty="0" err="1"/>
              <a:t>quimioterapia</a:t>
            </a:r>
            <a:r>
              <a:rPr lang="en-US" sz="2000" dirty="0"/>
              <a:t> </a:t>
            </a:r>
            <a:r>
              <a:rPr lang="en-US" sz="2000" dirty="0" err="1"/>
              <a:t>intensiva</a:t>
            </a:r>
            <a:r>
              <a:rPr lang="en-US" sz="2000" dirty="0"/>
              <a:t> </a:t>
            </a:r>
            <a:r>
              <a:rPr lang="en-US" sz="2000" dirty="0" err="1"/>
              <a:t>están</a:t>
            </a:r>
            <a:r>
              <a:rPr lang="en-US" sz="2000" dirty="0"/>
              <a:t> en </a:t>
            </a:r>
            <a:r>
              <a:rPr lang="en-US" sz="2000" dirty="0" err="1"/>
              <a:t>evaluación</a:t>
            </a:r>
            <a:r>
              <a:rPr lang="en-US" sz="2000" dirty="0"/>
              <a:t> </a:t>
            </a:r>
            <a:r>
              <a:rPr lang="en-US" sz="2000" dirty="0" err="1"/>
              <a:t>clínica</a:t>
            </a:r>
            <a:r>
              <a:rPr lang="en-US" sz="2000" dirty="0" smtClean="0"/>
              <a:t>.</a:t>
            </a:r>
          </a:p>
          <a:p>
            <a:pPr algn="just" defTabSz="1295796" fontAlgn="auto">
              <a:spcBef>
                <a:spcPts val="0"/>
              </a:spcBef>
              <a:spcAft>
                <a:spcPts val="0"/>
              </a:spcAft>
              <a:defRPr/>
            </a:pPr>
            <a:endParaRPr lang="en-US" sz="2000" dirty="0" smtClean="0"/>
          </a:p>
          <a:p>
            <a:r>
              <a:rPr lang="es-ES" sz="2000" b="1" dirty="0" smtClean="0"/>
              <a:t>INHIBIDORES DE LA ISOCITRATO DESHIDROGENASA 1/2 (</a:t>
            </a:r>
            <a:r>
              <a:rPr lang="es-419" sz="2000" b="1" dirty="0" smtClean="0"/>
              <a:t>IDH1/2): </a:t>
            </a:r>
          </a:p>
          <a:p>
            <a:r>
              <a:rPr lang="es-ES" sz="2000" dirty="0" smtClean="0"/>
              <a:t>Presentes </a:t>
            </a:r>
            <a:r>
              <a:rPr lang="es-ES" sz="2000" dirty="0"/>
              <a:t>del 8-15% de los pacientes con LMA asociados a un cariotipo normal. </a:t>
            </a:r>
            <a:r>
              <a:rPr lang="es-ES" sz="2000" dirty="0" smtClean="0"/>
              <a:t>  </a:t>
            </a:r>
            <a:endParaRPr lang="es-ES" sz="2000" dirty="0"/>
          </a:p>
          <a:p>
            <a:r>
              <a:rPr lang="es-419" sz="2000" b="1" dirty="0" smtClean="0"/>
              <a:t>Ivosidenib:</a:t>
            </a:r>
            <a:r>
              <a:rPr lang="es-419" sz="2000" dirty="0" smtClean="0"/>
              <a:t> </a:t>
            </a:r>
            <a:r>
              <a:rPr lang="es-419" sz="2000" dirty="0"/>
              <a:t>inhibidor de la IDH1 aprobado para la LMA R/R con mutación </a:t>
            </a:r>
            <a:r>
              <a:rPr lang="es-419" sz="2000" dirty="0" smtClean="0"/>
              <a:t>IDH</a:t>
            </a:r>
          </a:p>
          <a:p>
            <a:r>
              <a:rPr lang="es-419" sz="2000" b="1" dirty="0" smtClean="0"/>
              <a:t>Enasidenib:</a:t>
            </a:r>
            <a:r>
              <a:rPr lang="es-419" sz="2000" dirty="0" smtClean="0"/>
              <a:t> </a:t>
            </a:r>
            <a:r>
              <a:rPr lang="es-419" sz="2000" dirty="0"/>
              <a:t>inhibidor selectivo de la IDH2 en los pacientes con IDH2 mutado, aprobada por la FDA en el 2017 para el tratamiento de la LMA R/R por estudios de dosis escalada concluyendo 100mg diarios 1 vez al dia hasta la progresión de la enfermedad</a:t>
            </a:r>
            <a:endParaRPr lang="es-E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Rectangle 2"/>
          <p:cNvSpPr>
            <a:spLocks noChangeArrowheads="1"/>
          </p:cNvSpPr>
          <p:nvPr/>
        </p:nvSpPr>
        <p:spPr bwMode="auto">
          <a:xfrm>
            <a:off x="3699426" y="64459"/>
            <a:ext cx="261755" cy="530955"/>
          </a:xfrm>
          <a:prstGeom prst="rect">
            <a:avLst/>
          </a:prstGeom>
          <a:noFill/>
          <a:ln>
            <a:noFill/>
          </a:ln>
          <a:effectLst/>
        </p:spPr>
        <p:txBody>
          <a:bodyPr vert="horz" wrap="none" lIns="129580" tIns="64790" rIns="129580" bIns="64790" numCol="1" anchor="ctr" anchorCtr="0" compatLnSpc="1">
            <a:prstTxWarp prst="textNoShape">
              <a:avLst/>
            </a:prstTxWarp>
            <a:spAutoFit/>
          </a:bodyPr>
          <a:lstStyle/>
          <a:p>
            <a:endParaRPr lang="nl-BE"/>
          </a:p>
        </p:txBody>
      </p:sp>
      <p:grpSp>
        <p:nvGrpSpPr>
          <p:cNvPr id="63" name="Grupo 5"/>
          <p:cNvGrpSpPr/>
          <p:nvPr/>
        </p:nvGrpSpPr>
        <p:grpSpPr>
          <a:xfrm>
            <a:off x="-235134" y="-157926"/>
            <a:ext cx="10033597" cy="13142089"/>
            <a:chOff x="-235134" y="-157926"/>
            <a:chExt cx="10033597" cy="13142089"/>
          </a:xfrm>
        </p:grpSpPr>
        <p:pic>
          <p:nvPicPr>
            <p:cNvPr id="2097156" name="Picture 2" descr="H:\HEMATOLOGIA 2023\PARA PROMO\Logo HMT 2023.png"/>
            <p:cNvPicPr>
              <a:picLocks noChangeAspect="1" noChangeArrowheads="1"/>
            </p:cNvPicPr>
            <p:nvPr/>
          </p:nvPicPr>
          <p:blipFill>
            <a:blip r:embed="rId2"/>
            <a:srcRect/>
            <a:stretch>
              <a:fillRect/>
            </a:stretch>
          </p:blipFill>
          <p:spPr bwMode="auto">
            <a:xfrm>
              <a:off x="105666" y="313111"/>
              <a:ext cx="2568575" cy="739775"/>
            </a:xfrm>
            <a:prstGeom prst="rect">
              <a:avLst/>
            </a:prstGeom>
            <a:noFill/>
          </p:spPr>
        </p:pic>
        <p:grpSp>
          <p:nvGrpSpPr>
            <p:cNvPr id="64" name="Grupo 8"/>
            <p:cNvGrpSpPr/>
            <p:nvPr/>
          </p:nvGrpSpPr>
          <p:grpSpPr>
            <a:xfrm>
              <a:off x="232658" y="12491837"/>
              <a:ext cx="9250115" cy="492326"/>
              <a:chOff x="232658" y="12491837"/>
              <a:chExt cx="9250115" cy="492326"/>
            </a:xfrm>
          </p:grpSpPr>
          <p:grpSp>
            <p:nvGrpSpPr>
              <p:cNvPr id="65" name="Grupo 37"/>
              <p:cNvGrpSpPr/>
              <p:nvPr/>
            </p:nvGrpSpPr>
            <p:grpSpPr>
              <a:xfrm>
                <a:off x="232658" y="12491837"/>
                <a:ext cx="6473510" cy="45719"/>
                <a:chOff x="658810" y="1567543"/>
                <a:chExt cx="5729295" cy="0"/>
              </a:xfrm>
            </p:grpSpPr>
            <p:cxnSp>
              <p:nvCxnSpPr>
                <p:cNvPr id="3145800" name="Conector recto 42"/>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01" name="Conector recto 43"/>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02" name="Conector recto 44"/>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66" name="Grupo 38"/>
              <p:cNvGrpSpPr/>
              <p:nvPr/>
            </p:nvGrpSpPr>
            <p:grpSpPr>
              <a:xfrm flipH="1">
                <a:off x="233635" y="12693995"/>
                <a:ext cx="9249138" cy="290168"/>
                <a:chOff x="658810" y="1567543"/>
                <a:chExt cx="5729295" cy="0"/>
              </a:xfrm>
            </p:grpSpPr>
            <p:cxnSp>
              <p:nvCxnSpPr>
                <p:cNvPr id="3145803" name="Conector recto 39"/>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04" name="Conector recto 40"/>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05" name="Conector recto 41"/>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67" name="Grupo 9"/>
            <p:cNvGrpSpPr/>
            <p:nvPr/>
          </p:nvGrpSpPr>
          <p:grpSpPr>
            <a:xfrm rot="5400000">
              <a:off x="-5475473" y="6351657"/>
              <a:ext cx="11139487" cy="658810"/>
              <a:chOff x="232658" y="12491837"/>
              <a:chExt cx="9250115" cy="492326"/>
            </a:xfrm>
          </p:grpSpPr>
          <p:grpSp>
            <p:nvGrpSpPr>
              <p:cNvPr id="68" name="Grupo 29"/>
              <p:cNvGrpSpPr/>
              <p:nvPr/>
            </p:nvGrpSpPr>
            <p:grpSpPr>
              <a:xfrm>
                <a:off x="232658" y="12491837"/>
                <a:ext cx="6473510" cy="45719"/>
                <a:chOff x="658810" y="1567543"/>
                <a:chExt cx="5729295" cy="0"/>
              </a:xfrm>
            </p:grpSpPr>
            <p:cxnSp>
              <p:nvCxnSpPr>
                <p:cNvPr id="3145806" name="Conector recto 34"/>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07" name="Conector recto 35"/>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08" name="Conector recto 36"/>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69" name="Grupo 30"/>
              <p:cNvGrpSpPr/>
              <p:nvPr/>
            </p:nvGrpSpPr>
            <p:grpSpPr>
              <a:xfrm flipH="1">
                <a:off x="233635" y="12693995"/>
                <a:ext cx="9249138" cy="290168"/>
                <a:chOff x="658810" y="1567543"/>
                <a:chExt cx="5729295" cy="0"/>
              </a:xfrm>
            </p:grpSpPr>
            <p:cxnSp>
              <p:nvCxnSpPr>
                <p:cNvPr id="3145809" name="Conector recto 31"/>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10" name="Conector recto 32"/>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11" name="Conector recto 33"/>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70" name="Grupo 10"/>
            <p:cNvGrpSpPr/>
            <p:nvPr/>
          </p:nvGrpSpPr>
          <p:grpSpPr>
            <a:xfrm rot="5400000" flipH="1" flipV="1">
              <a:off x="4058247" y="5983715"/>
              <a:ext cx="10821621" cy="658810"/>
              <a:chOff x="232658" y="12491837"/>
              <a:chExt cx="9250115" cy="492326"/>
            </a:xfrm>
          </p:grpSpPr>
          <p:grpSp>
            <p:nvGrpSpPr>
              <p:cNvPr id="71" name="Grupo 21"/>
              <p:cNvGrpSpPr/>
              <p:nvPr/>
            </p:nvGrpSpPr>
            <p:grpSpPr>
              <a:xfrm>
                <a:off x="232658" y="12491837"/>
                <a:ext cx="6473510" cy="45719"/>
                <a:chOff x="658810" y="1567543"/>
                <a:chExt cx="5729295" cy="0"/>
              </a:xfrm>
            </p:grpSpPr>
            <p:cxnSp>
              <p:nvCxnSpPr>
                <p:cNvPr id="3145812" name="Conector recto 26"/>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13" name="Conector recto 27"/>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14" name="Conector recto 28"/>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72" name="Grupo 22"/>
              <p:cNvGrpSpPr/>
              <p:nvPr/>
            </p:nvGrpSpPr>
            <p:grpSpPr>
              <a:xfrm flipH="1">
                <a:off x="233635" y="12693995"/>
                <a:ext cx="9249138" cy="290168"/>
                <a:chOff x="658810" y="1567543"/>
                <a:chExt cx="5729295" cy="0"/>
              </a:xfrm>
            </p:grpSpPr>
            <p:cxnSp>
              <p:nvCxnSpPr>
                <p:cNvPr id="3145815" name="Conector recto 23"/>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16" name="Conector recto 24"/>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17" name="Conector recto 25"/>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73" name="Grupo 11"/>
            <p:cNvGrpSpPr/>
            <p:nvPr/>
          </p:nvGrpSpPr>
          <p:grpSpPr>
            <a:xfrm rot="10800000">
              <a:off x="1489163" y="-157926"/>
              <a:ext cx="6844940" cy="630135"/>
              <a:chOff x="232658" y="12491837"/>
              <a:chExt cx="9250115" cy="492326"/>
            </a:xfrm>
          </p:grpSpPr>
          <p:grpSp>
            <p:nvGrpSpPr>
              <p:cNvPr id="74" name="Grupo 12"/>
              <p:cNvGrpSpPr/>
              <p:nvPr/>
            </p:nvGrpSpPr>
            <p:grpSpPr>
              <a:xfrm>
                <a:off x="232658" y="12491837"/>
                <a:ext cx="6473510" cy="45719"/>
                <a:chOff x="658810" y="1567543"/>
                <a:chExt cx="5729295" cy="0"/>
              </a:xfrm>
            </p:grpSpPr>
            <p:cxnSp>
              <p:nvCxnSpPr>
                <p:cNvPr id="3145818" name="Conector recto 18"/>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19" name="Conector recto 19"/>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20" name="Conector recto 20"/>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75" name="Grupo 14"/>
              <p:cNvGrpSpPr/>
              <p:nvPr/>
            </p:nvGrpSpPr>
            <p:grpSpPr>
              <a:xfrm flipH="1">
                <a:off x="233635" y="12693995"/>
                <a:ext cx="9249138" cy="290168"/>
                <a:chOff x="658810" y="1567543"/>
                <a:chExt cx="5729295" cy="0"/>
              </a:xfrm>
            </p:grpSpPr>
            <p:cxnSp>
              <p:nvCxnSpPr>
                <p:cNvPr id="3145821" name="Conector recto 15"/>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22" name="Conector recto 16"/>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23" name="Conector recto 17"/>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sp>
        <p:nvSpPr>
          <p:cNvPr id="43" name="42 CuadroTexto"/>
          <p:cNvSpPr txBox="1"/>
          <p:nvPr/>
        </p:nvSpPr>
        <p:spPr>
          <a:xfrm>
            <a:off x="664630" y="1112496"/>
            <a:ext cx="8373979" cy="11172289"/>
          </a:xfrm>
          <a:prstGeom prst="rect">
            <a:avLst/>
          </a:prstGeom>
          <a:noFill/>
        </p:spPr>
        <p:txBody>
          <a:bodyPr wrap="square">
            <a:spAutoFit/>
          </a:bodyPr>
          <a:lstStyle/>
          <a:p>
            <a:pPr algn="just" defTabSz="1295796" fontAlgn="auto">
              <a:spcBef>
                <a:spcPts val="0"/>
              </a:spcBef>
              <a:spcAft>
                <a:spcPts val="0"/>
              </a:spcAft>
              <a:defRPr/>
            </a:pPr>
            <a:r>
              <a:rPr lang="es-419" sz="2000" b="1" dirty="0" smtClean="0"/>
              <a:t>VENETOCLAX INHIBIDOR DEL BCL2: </a:t>
            </a:r>
            <a:r>
              <a:rPr lang="es-419" sz="2000" dirty="0" smtClean="0"/>
              <a:t>el </a:t>
            </a:r>
            <a:r>
              <a:rPr lang="es-419" sz="2000" dirty="0"/>
              <a:t>bcl2 es el regulador de la apoptosis mitocondrial, juega un papel fundamental en la supervivencia de la célula leucémica, aprobado para los pacientes no candidatos a tratamiento intensivo y factores pronósticos </a:t>
            </a:r>
            <a:r>
              <a:rPr lang="es-419" sz="2000" dirty="0" smtClean="0"/>
              <a:t>adversos.</a:t>
            </a:r>
          </a:p>
          <a:p>
            <a:pPr algn="just" defTabSz="1295796" fontAlgn="auto">
              <a:spcBef>
                <a:spcPts val="0"/>
              </a:spcBef>
              <a:spcAft>
                <a:spcPts val="0"/>
              </a:spcAft>
              <a:defRPr/>
            </a:pPr>
            <a:endParaRPr lang="es-419" sz="2000" dirty="0" smtClean="0"/>
          </a:p>
          <a:p>
            <a:pPr algn="just" defTabSz="1295796" fontAlgn="auto">
              <a:spcBef>
                <a:spcPts val="0"/>
              </a:spcBef>
              <a:spcAft>
                <a:spcPts val="0"/>
              </a:spcAft>
              <a:defRPr/>
            </a:pPr>
            <a:r>
              <a:rPr lang="es-419" sz="2000" b="1" dirty="0" smtClean="0"/>
              <a:t>AZACITIDINA ORAL (CC-486) </a:t>
            </a:r>
            <a:r>
              <a:rPr lang="es-419" sz="2000" dirty="0" smtClean="0"/>
              <a:t>agente </a:t>
            </a:r>
            <a:r>
              <a:rPr lang="es-419" sz="2000" dirty="0"/>
              <a:t>hipometilante (formulación oral), no es equivalente a la 5azacitidina. Tiene mejor eficacia en pacientes resistentes a 5azacitidina, aprobado por FDA en el 2020/EMA 2021 para pacientes en </a:t>
            </a:r>
            <a:r>
              <a:rPr lang="es-419" sz="2000" dirty="0" smtClean="0"/>
              <a:t>indice de respuesta completa.</a:t>
            </a:r>
          </a:p>
          <a:p>
            <a:pPr algn="just" defTabSz="1295796" fontAlgn="auto">
              <a:spcBef>
                <a:spcPts val="0"/>
              </a:spcBef>
              <a:spcAft>
                <a:spcPts val="0"/>
              </a:spcAft>
              <a:defRPr/>
            </a:pPr>
            <a:endParaRPr lang="es-419" sz="2000" dirty="0" smtClean="0"/>
          </a:p>
          <a:p>
            <a:pPr algn="just" defTabSz="1295796" fontAlgn="auto">
              <a:spcBef>
                <a:spcPts val="0"/>
              </a:spcBef>
              <a:spcAft>
                <a:spcPts val="0"/>
              </a:spcAft>
              <a:defRPr/>
            </a:pPr>
            <a:r>
              <a:rPr lang="en-US" sz="2000" b="1" dirty="0" smtClean="0"/>
              <a:t>GLASDEGIB: </a:t>
            </a:r>
            <a:r>
              <a:rPr lang="en-US" sz="2000" dirty="0" err="1" smtClean="0"/>
              <a:t>inhibidor</a:t>
            </a:r>
            <a:r>
              <a:rPr lang="en-US" sz="2000" dirty="0" smtClean="0"/>
              <a:t> </a:t>
            </a:r>
            <a:r>
              <a:rPr lang="en-US" sz="2000" dirty="0" err="1"/>
              <a:t>selectivo</a:t>
            </a:r>
            <a:r>
              <a:rPr lang="en-US" sz="2000" dirty="0"/>
              <a:t> de una </a:t>
            </a:r>
            <a:r>
              <a:rPr lang="en-US" sz="2000" dirty="0" err="1"/>
              <a:t>molécula</a:t>
            </a:r>
            <a:r>
              <a:rPr lang="en-US" sz="2000" dirty="0"/>
              <a:t> </a:t>
            </a:r>
            <a:r>
              <a:rPr lang="en-US" sz="2000" dirty="0" err="1"/>
              <a:t>pequeña</a:t>
            </a:r>
            <a:r>
              <a:rPr lang="en-US" sz="2000" dirty="0"/>
              <a:t> </a:t>
            </a:r>
            <a:r>
              <a:rPr lang="en-US" sz="2000" dirty="0" err="1"/>
              <a:t>que</a:t>
            </a:r>
            <a:r>
              <a:rPr lang="en-US" sz="2000" dirty="0"/>
              <a:t> se </a:t>
            </a:r>
            <a:r>
              <a:rPr lang="en-US" sz="2000" dirty="0" err="1"/>
              <a:t>une</a:t>
            </a:r>
            <a:r>
              <a:rPr lang="en-US" sz="2000" dirty="0"/>
              <a:t> al receptor, </a:t>
            </a:r>
            <a:r>
              <a:rPr lang="en-US" sz="2000" dirty="0" err="1"/>
              <a:t>regulando</a:t>
            </a:r>
            <a:r>
              <a:rPr lang="en-US" sz="2000" dirty="0"/>
              <a:t> </a:t>
            </a:r>
            <a:r>
              <a:rPr lang="en-US" sz="2000" dirty="0" err="1"/>
              <a:t>así</a:t>
            </a:r>
            <a:r>
              <a:rPr lang="en-US" sz="2000" dirty="0"/>
              <a:t> la </a:t>
            </a:r>
            <a:r>
              <a:rPr lang="en-US" sz="2000" dirty="0" err="1"/>
              <a:t>vía</a:t>
            </a:r>
            <a:r>
              <a:rPr lang="en-US" sz="2000" dirty="0"/>
              <a:t> de Hedgehog </a:t>
            </a:r>
            <a:r>
              <a:rPr lang="en-US" sz="2000" dirty="0" err="1"/>
              <a:t>que</a:t>
            </a:r>
            <a:r>
              <a:rPr lang="en-US" sz="2000" dirty="0"/>
              <a:t> </a:t>
            </a:r>
            <a:r>
              <a:rPr lang="en-US" sz="2000" dirty="0" err="1"/>
              <a:t>desempeña</a:t>
            </a:r>
            <a:r>
              <a:rPr lang="en-US" sz="2000" dirty="0"/>
              <a:t> </a:t>
            </a:r>
            <a:r>
              <a:rPr lang="en-US" sz="2000" dirty="0" err="1"/>
              <a:t>funciones</a:t>
            </a:r>
            <a:r>
              <a:rPr lang="en-US" sz="2000" dirty="0"/>
              <a:t> de </a:t>
            </a:r>
            <a:r>
              <a:rPr lang="en-US" sz="2000" dirty="0" err="1"/>
              <a:t>señalización</a:t>
            </a:r>
            <a:r>
              <a:rPr lang="en-US" sz="2000" dirty="0"/>
              <a:t> </a:t>
            </a:r>
            <a:r>
              <a:rPr lang="en-US" sz="2000" dirty="0" err="1"/>
              <a:t>críticas</a:t>
            </a:r>
            <a:r>
              <a:rPr lang="en-US" sz="2000" dirty="0"/>
              <a:t> en la </a:t>
            </a:r>
            <a:r>
              <a:rPr lang="en-US" sz="2000" dirty="0" err="1"/>
              <a:t>embriogénesis</a:t>
            </a:r>
            <a:r>
              <a:rPr lang="en-US" sz="2000" dirty="0"/>
              <a:t> y el </a:t>
            </a:r>
            <a:r>
              <a:rPr lang="en-US" sz="2000" dirty="0" err="1"/>
              <a:t>mantenimiento</a:t>
            </a:r>
            <a:r>
              <a:rPr lang="en-US" sz="2000" dirty="0"/>
              <a:t> de las células </a:t>
            </a:r>
            <a:r>
              <a:rPr lang="en-US" sz="2000" dirty="0" err="1" smtClean="0"/>
              <a:t>madre</a:t>
            </a:r>
            <a:r>
              <a:rPr lang="en-US" sz="2000" dirty="0" smtClean="0"/>
              <a:t>. </a:t>
            </a:r>
            <a:r>
              <a:rPr lang="en-US" sz="2000" dirty="0" err="1"/>
              <a:t>estudio</a:t>
            </a:r>
            <a:r>
              <a:rPr lang="en-US" sz="2000" dirty="0"/>
              <a:t> </a:t>
            </a:r>
            <a:r>
              <a:rPr lang="en-US" sz="2000" dirty="0" err="1"/>
              <a:t>fase</a:t>
            </a:r>
            <a:r>
              <a:rPr lang="en-US" sz="2000" dirty="0"/>
              <a:t> II, los </a:t>
            </a:r>
            <a:r>
              <a:rPr lang="en-US" sz="2000" dirty="0" err="1"/>
              <a:t>pacientes</a:t>
            </a:r>
            <a:r>
              <a:rPr lang="en-US" sz="2000" dirty="0"/>
              <a:t> </a:t>
            </a:r>
            <a:r>
              <a:rPr lang="en-US" sz="2000" dirty="0" err="1"/>
              <a:t>mayores</a:t>
            </a:r>
            <a:r>
              <a:rPr lang="en-US" sz="2000" dirty="0"/>
              <a:t> </a:t>
            </a:r>
            <a:r>
              <a:rPr lang="en-US" sz="2000" dirty="0" err="1"/>
              <a:t>que</a:t>
            </a:r>
            <a:r>
              <a:rPr lang="en-US" sz="2000" dirty="0"/>
              <a:t> no </a:t>
            </a:r>
            <a:r>
              <a:rPr lang="en-US" sz="2000" dirty="0" err="1"/>
              <a:t>eran</a:t>
            </a:r>
            <a:r>
              <a:rPr lang="en-US" sz="2000" dirty="0"/>
              <a:t> </a:t>
            </a:r>
            <a:r>
              <a:rPr lang="en-US" sz="2000" dirty="0" err="1"/>
              <a:t>elegibles</a:t>
            </a:r>
            <a:r>
              <a:rPr lang="en-US" sz="2000" dirty="0"/>
              <a:t> </a:t>
            </a:r>
            <a:r>
              <a:rPr lang="en-US" sz="2000" dirty="0" err="1"/>
              <a:t>para</a:t>
            </a:r>
            <a:r>
              <a:rPr lang="en-US" sz="2000" dirty="0"/>
              <a:t> </a:t>
            </a:r>
            <a:r>
              <a:rPr lang="en-US" sz="2000" dirty="0" err="1"/>
              <a:t>quimioterapia</a:t>
            </a:r>
            <a:r>
              <a:rPr lang="en-US" sz="2000" dirty="0"/>
              <a:t> </a:t>
            </a:r>
            <a:r>
              <a:rPr lang="en-US" sz="2000" dirty="0" err="1"/>
              <a:t>intensiva</a:t>
            </a:r>
            <a:r>
              <a:rPr lang="en-US" sz="2000" dirty="0"/>
              <a:t> o </a:t>
            </a:r>
            <a:r>
              <a:rPr lang="en-US" sz="2000" dirty="0" err="1"/>
              <a:t>que</a:t>
            </a:r>
            <a:r>
              <a:rPr lang="en-US" sz="2000" dirty="0"/>
              <a:t> </a:t>
            </a:r>
            <a:r>
              <a:rPr lang="en-US" sz="2000" dirty="0" err="1"/>
              <a:t>tenían</a:t>
            </a:r>
            <a:r>
              <a:rPr lang="en-US" sz="2000" dirty="0"/>
              <a:t> </a:t>
            </a:r>
            <a:r>
              <a:rPr lang="en-US" sz="2000" dirty="0" err="1"/>
              <a:t>síndrome</a:t>
            </a:r>
            <a:r>
              <a:rPr lang="en-US" sz="2000" dirty="0"/>
              <a:t> mielodisplástico (SMD) de alto </a:t>
            </a:r>
            <a:r>
              <a:rPr lang="en-US" sz="2000" dirty="0" err="1"/>
              <a:t>riesgo</a:t>
            </a:r>
            <a:r>
              <a:rPr lang="en-US" sz="2000" dirty="0"/>
              <a:t> </a:t>
            </a:r>
            <a:r>
              <a:rPr lang="en-US" sz="2000" dirty="0" smtClean="0"/>
              <a:t>.</a:t>
            </a:r>
          </a:p>
          <a:p>
            <a:pPr algn="just" defTabSz="1295796" fontAlgn="auto">
              <a:spcBef>
                <a:spcPts val="0"/>
              </a:spcBef>
              <a:spcAft>
                <a:spcPts val="0"/>
              </a:spcAft>
              <a:defRPr/>
            </a:pPr>
            <a:endParaRPr lang="en-US" sz="2000" dirty="0" smtClean="0"/>
          </a:p>
          <a:p>
            <a:pPr algn="just" defTabSz="1295796" fontAlgn="auto">
              <a:spcBef>
                <a:spcPts val="0"/>
              </a:spcBef>
              <a:spcAft>
                <a:spcPts val="0"/>
              </a:spcAft>
              <a:defRPr/>
            </a:pPr>
            <a:r>
              <a:rPr lang="en-US" sz="2000" b="1" dirty="0" smtClean="0"/>
              <a:t>TERAPIA DIANA DIRIGIDA AL SISTEMA INMUNE: </a:t>
            </a:r>
          </a:p>
          <a:p>
            <a:pPr algn="just" defTabSz="1295796" fontAlgn="auto">
              <a:spcBef>
                <a:spcPts val="0"/>
              </a:spcBef>
              <a:spcAft>
                <a:spcPts val="0"/>
              </a:spcAft>
              <a:defRPr/>
            </a:pPr>
            <a:r>
              <a:rPr lang="en-US" sz="2000" b="1" dirty="0" err="1" smtClean="0"/>
              <a:t>Anticuerpos</a:t>
            </a:r>
            <a:r>
              <a:rPr lang="en-US" sz="2000" b="1" dirty="0" smtClean="0"/>
              <a:t> </a:t>
            </a:r>
            <a:r>
              <a:rPr lang="en-US" sz="2000" b="1" dirty="0" err="1"/>
              <a:t>droga</a:t>
            </a:r>
            <a:r>
              <a:rPr lang="en-US" sz="2000" b="1" dirty="0"/>
              <a:t> </a:t>
            </a:r>
            <a:r>
              <a:rPr lang="en-US" sz="2000" b="1" dirty="0" err="1"/>
              <a:t>conjugados</a:t>
            </a:r>
            <a:r>
              <a:rPr lang="en-US" sz="2000" b="1" dirty="0"/>
              <a:t> (ADC) </a:t>
            </a:r>
            <a:r>
              <a:rPr lang="en-US" sz="2000" dirty="0" err="1"/>
              <a:t>como</a:t>
            </a:r>
            <a:r>
              <a:rPr lang="en-US" sz="2000" dirty="0"/>
              <a:t> </a:t>
            </a:r>
            <a:r>
              <a:rPr lang="en-US" sz="2000" b="1" dirty="0" err="1"/>
              <a:t>gemtuzumab</a:t>
            </a:r>
            <a:r>
              <a:rPr lang="en-US" sz="2000" b="1" dirty="0"/>
              <a:t> </a:t>
            </a:r>
            <a:r>
              <a:rPr lang="en-US" sz="2000" b="1" dirty="0" err="1"/>
              <a:t>ozogamicina</a:t>
            </a:r>
            <a:r>
              <a:rPr lang="en-US" sz="2000" dirty="0"/>
              <a:t> (GO) </a:t>
            </a:r>
            <a:r>
              <a:rPr lang="en-US" sz="2000" dirty="0" smtClean="0"/>
              <a:t>antiCD33.</a:t>
            </a:r>
          </a:p>
          <a:p>
            <a:pPr algn="just" defTabSz="1295796" fontAlgn="auto">
              <a:spcBef>
                <a:spcPts val="0"/>
              </a:spcBef>
              <a:spcAft>
                <a:spcPts val="0"/>
              </a:spcAft>
              <a:defRPr/>
            </a:pPr>
            <a:r>
              <a:rPr lang="en-US" sz="2000" dirty="0" err="1"/>
              <a:t>Otro</a:t>
            </a:r>
            <a:r>
              <a:rPr lang="en-US" sz="2000" dirty="0"/>
              <a:t> ADC son los </a:t>
            </a:r>
            <a:r>
              <a:rPr lang="en-US" sz="2000" b="1" dirty="0"/>
              <a:t>antiCLL1, el CLL1</a:t>
            </a:r>
            <a:r>
              <a:rPr lang="en-US" sz="2000" dirty="0"/>
              <a:t> se </a:t>
            </a:r>
            <a:r>
              <a:rPr lang="en-US" sz="2000" dirty="0" err="1"/>
              <a:t>presenta</a:t>
            </a:r>
            <a:r>
              <a:rPr lang="en-US" sz="2000" dirty="0"/>
              <a:t> en la </a:t>
            </a:r>
            <a:r>
              <a:rPr lang="en-US" sz="2000" dirty="0" err="1"/>
              <a:t>superficie</a:t>
            </a:r>
            <a:r>
              <a:rPr lang="en-US" sz="2000" dirty="0"/>
              <a:t> de las células mieloides </a:t>
            </a:r>
            <a:r>
              <a:rPr lang="en-US" sz="2000" dirty="0" err="1"/>
              <a:t>comprometidas</a:t>
            </a:r>
            <a:r>
              <a:rPr lang="en-US" sz="2000" dirty="0"/>
              <a:t>, </a:t>
            </a:r>
            <a:r>
              <a:rPr lang="en-US" sz="2000" dirty="0" err="1"/>
              <a:t>pero</a:t>
            </a:r>
            <a:r>
              <a:rPr lang="en-US" sz="2000" dirty="0"/>
              <a:t> </a:t>
            </a:r>
            <a:r>
              <a:rPr lang="en-US" sz="2000" dirty="0" err="1"/>
              <a:t>está</a:t>
            </a:r>
            <a:r>
              <a:rPr lang="en-US" sz="2000" dirty="0"/>
              <a:t> </a:t>
            </a:r>
            <a:r>
              <a:rPr lang="en-US" sz="2000" dirty="0" err="1"/>
              <a:t>ausente</a:t>
            </a:r>
            <a:r>
              <a:rPr lang="en-US" sz="2000" dirty="0"/>
              <a:t> en las células </a:t>
            </a:r>
            <a:r>
              <a:rPr lang="en-US" sz="2000" dirty="0" err="1"/>
              <a:t>progenitoras</a:t>
            </a:r>
            <a:r>
              <a:rPr lang="en-US" sz="2000" dirty="0"/>
              <a:t> </a:t>
            </a:r>
            <a:r>
              <a:rPr lang="en-US" sz="2000" dirty="0" err="1"/>
              <a:t>hematopoyéticas</a:t>
            </a:r>
            <a:r>
              <a:rPr lang="en-US" sz="2000" dirty="0"/>
              <a:t> </a:t>
            </a:r>
            <a:r>
              <a:rPr lang="en-US" sz="2000" dirty="0" err="1" smtClean="0"/>
              <a:t>normales</a:t>
            </a:r>
            <a:endParaRPr lang="en-US" sz="2000" dirty="0" smtClean="0"/>
          </a:p>
          <a:p>
            <a:pPr algn="just" defTabSz="1295796" fontAlgn="auto">
              <a:spcBef>
                <a:spcPts val="0"/>
              </a:spcBef>
              <a:spcAft>
                <a:spcPts val="0"/>
              </a:spcAft>
              <a:defRPr/>
            </a:pPr>
            <a:r>
              <a:rPr lang="en-US" sz="2000" b="1" dirty="0" err="1" smtClean="0"/>
              <a:t>Anticuerpos</a:t>
            </a:r>
            <a:r>
              <a:rPr lang="en-US" sz="2000" b="1" dirty="0" smtClean="0"/>
              <a:t> </a:t>
            </a:r>
            <a:r>
              <a:rPr lang="en-US" sz="2000" b="1" dirty="0" err="1"/>
              <a:t>bioespecíficos</a:t>
            </a:r>
            <a:r>
              <a:rPr lang="en-US" sz="2000" b="1" dirty="0"/>
              <a:t> </a:t>
            </a:r>
            <a:r>
              <a:rPr lang="en-US" sz="2000" dirty="0"/>
              <a:t>son </a:t>
            </a:r>
            <a:r>
              <a:rPr lang="en-US" sz="2000" dirty="0" err="1"/>
              <a:t>tratamientos</a:t>
            </a:r>
            <a:r>
              <a:rPr lang="en-US" sz="2000" dirty="0"/>
              <a:t> </a:t>
            </a:r>
            <a:r>
              <a:rPr lang="en-US" sz="2000" dirty="0" err="1"/>
              <a:t>que</a:t>
            </a:r>
            <a:r>
              <a:rPr lang="en-US" sz="2000" dirty="0"/>
              <a:t> </a:t>
            </a:r>
            <a:r>
              <a:rPr lang="en-US" sz="2000" dirty="0" err="1"/>
              <a:t>aprovechan</a:t>
            </a:r>
            <a:r>
              <a:rPr lang="en-US" sz="2000" dirty="0"/>
              <a:t> al </a:t>
            </a:r>
            <a:r>
              <a:rPr lang="en-US" sz="2000" dirty="0" err="1"/>
              <a:t>sistema</a:t>
            </a:r>
            <a:r>
              <a:rPr lang="en-US" sz="2000" dirty="0"/>
              <a:t> </a:t>
            </a:r>
            <a:r>
              <a:rPr lang="en-US" sz="2000" dirty="0" err="1"/>
              <a:t>inmune</a:t>
            </a:r>
            <a:r>
              <a:rPr lang="en-US" sz="2000" dirty="0"/>
              <a:t> </a:t>
            </a:r>
            <a:r>
              <a:rPr lang="en-US" sz="2000" dirty="0" err="1"/>
              <a:t>adaptativo</a:t>
            </a:r>
            <a:r>
              <a:rPr lang="en-US" sz="2000" dirty="0"/>
              <a:t> o </a:t>
            </a:r>
            <a:r>
              <a:rPr lang="en-US" sz="2000" dirty="0" err="1"/>
              <a:t>innatos</a:t>
            </a:r>
            <a:r>
              <a:rPr lang="en-US" sz="2000" dirty="0"/>
              <a:t> </a:t>
            </a:r>
            <a:r>
              <a:rPr lang="en-US" sz="2000" dirty="0" err="1"/>
              <a:t>ejemplo</a:t>
            </a:r>
            <a:r>
              <a:rPr lang="en-US" sz="2000" dirty="0"/>
              <a:t> el antiCD3/antiCD123 </a:t>
            </a:r>
            <a:r>
              <a:rPr lang="en-US" sz="2000" dirty="0" err="1"/>
              <a:t>como</a:t>
            </a:r>
            <a:r>
              <a:rPr lang="en-US" sz="2000" dirty="0"/>
              <a:t> el </a:t>
            </a:r>
            <a:r>
              <a:rPr lang="en-US" sz="2000" dirty="0" err="1"/>
              <a:t>flotetuzumab</a:t>
            </a:r>
            <a:r>
              <a:rPr lang="en-US" sz="2000" dirty="0"/>
              <a:t> </a:t>
            </a:r>
            <a:r>
              <a:rPr lang="en-US" sz="2000" dirty="0" err="1"/>
              <a:t>que</a:t>
            </a:r>
            <a:r>
              <a:rPr lang="en-US" sz="2000" dirty="0"/>
              <a:t> </a:t>
            </a:r>
            <a:r>
              <a:rPr lang="en-US" sz="2000" dirty="0" err="1"/>
              <a:t>es</a:t>
            </a:r>
            <a:r>
              <a:rPr lang="en-US" sz="2000" dirty="0"/>
              <a:t> un </a:t>
            </a:r>
            <a:r>
              <a:rPr lang="en-US" sz="2000" dirty="0" err="1"/>
              <a:t>inhibidor</a:t>
            </a:r>
            <a:r>
              <a:rPr lang="en-US" sz="2000" dirty="0"/>
              <a:t> de la </a:t>
            </a:r>
            <a:r>
              <a:rPr lang="en-US" sz="2000" dirty="0" err="1"/>
              <a:t>reorientación</a:t>
            </a:r>
            <a:r>
              <a:rPr lang="en-US" sz="2000" dirty="0"/>
              <a:t> de </a:t>
            </a:r>
            <a:r>
              <a:rPr lang="en-US" sz="2000" dirty="0" err="1"/>
              <a:t>doble</a:t>
            </a:r>
            <a:r>
              <a:rPr lang="en-US" sz="2000" dirty="0"/>
              <a:t> </a:t>
            </a:r>
            <a:r>
              <a:rPr lang="en-US" sz="2000" dirty="0" err="1" smtClean="0"/>
              <a:t>afinidad</a:t>
            </a:r>
            <a:r>
              <a:rPr lang="en-US" sz="2000" dirty="0" smtClean="0"/>
              <a:t> y el </a:t>
            </a:r>
            <a:r>
              <a:rPr lang="en-US" sz="2000" dirty="0" err="1"/>
              <a:t>cusatuzumab</a:t>
            </a:r>
            <a:r>
              <a:rPr lang="en-US" sz="2000" dirty="0"/>
              <a:t> </a:t>
            </a:r>
            <a:r>
              <a:rPr lang="en-US" sz="2000" dirty="0" err="1"/>
              <a:t>anticuerpo</a:t>
            </a:r>
            <a:r>
              <a:rPr lang="en-US" sz="2000" dirty="0"/>
              <a:t> </a:t>
            </a:r>
            <a:r>
              <a:rPr lang="en-US" sz="2000" dirty="0" smtClean="0"/>
              <a:t>antiCD70</a:t>
            </a:r>
          </a:p>
          <a:p>
            <a:pPr algn="just" defTabSz="1295796" fontAlgn="auto">
              <a:spcBef>
                <a:spcPts val="0"/>
              </a:spcBef>
              <a:spcAft>
                <a:spcPts val="0"/>
              </a:spcAft>
              <a:defRPr/>
            </a:pPr>
            <a:r>
              <a:rPr lang="en-US" sz="2000" dirty="0" err="1" smtClean="0"/>
              <a:t>Magrolimab</a:t>
            </a:r>
            <a:r>
              <a:rPr lang="en-US" sz="2000" dirty="0" smtClean="0"/>
              <a:t> </a:t>
            </a:r>
            <a:r>
              <a:rPr lang="en-US" sz="2000" dirty="0"/>
              <a:t>un </a:t>
            </a:r>
            <a:r>
              <a:rPr lang="en-US" sz="2000" dirty="0" err="1"/>
              <a:t>inhibidor</a:t>
            </a:r>
            <a:r>
              <a:rPr lang="en-US" sz="2000" dirty="0"/>
              <a:t> del </a:t>
            </a:r>
            <a:r>
              <a:rPr lang="en-US" sz="2000" dirty="0" err="1"/>
              <a:t>punto</a:t>
            </a:r>
            <a:r>
              <a:rPr lang="en-US" sz="2000" dirty="0"/>
              <a:t> de control </a:t>
            </a:r>
            <a:r>
              <a:rPr lang="en-US" sz="2000" dirty="0" err="1"/>
              <a:t>inmunitario</a:t>
            </a:r>
            <a:r>
              <a:rPr lang="en-US" sz="2000" dirty="0"/>
              <a:t> de </a:t>
            </a:r>
            <a:r>
              <a:rPr lang="en-US" sz="2000" dirty="0" err="1"/>
              <a:t>macrófagos</a:t>
            </a:r>
            <a:r>
              <a:rPr lang="en-US" sz="2000" dirty="0"/>
              <a:t> </a:t>
            </a:r>
            <a:r>
              <a:rPr lang="en-US" sz="2000" dirty="0" smtClean="0"/>
              <a:t>CD47.</a:t>
            </a:r>
          </a:p>
          <a:p>
            <a:pPr algn="just" defTabSz="1295796" fontAlgn="auto">
              <a:spcBef>
                <a:spcPts val="0"/>
              </a:spcBef>
              <a:spcAft>
                <a:spcPts val="0"/>
              </a:spcAft>
              <a:defRPr/>
            </a:pPr>
            <a:endParaRPr lang="en-US" sz="2000" dirty="0" smtClean="0"/>
          </a:p>
          <a:p>
            <a:pPr algn="just" defTabSz="1295796" fontAlgn="auto">
              <a:spcBef>
                <a:spcPts val="0"/>
              </a:spcBef>
              <a:spcAft>
                <a:spcPts val="0"/>
              </a:spcAft>
              <a:defRPr/>
            </a:pPr>
            <a:r>
              <a:rPr lang="en-US" sz="2000" b="1" dirty="0" smtClean="0"/>
              <a:t>INHIBIDORES DE MENINA: </a:t>
            </a:r>
            <a:r>
              <a:rPr lang="en-US" sz="2000" dirty="0" err="1" smtClean="0"/>
              <a:t>translocaciones</a:t>
            </a:r>
            <a:r>
              <a:rPr lang="en-US" sz="2000" dirty="0" smtClean="0"/>
              <a:t> </a:t>
            </a:r>
            <a:r>
              <a:rPr lang="en-US" sz="2000" dirty="0" err="1"/>
              <a:t>cromosómicas</a:t>
            </a:r>
            <a:r>
              <a:rPr lang="en-US" sz="2000" dirty="0"/>
              <a:t> </a:t>
            </a:r>
            <a:r>
              <a:rPr lang="en-US" sz="2000" dirty="0" err="1"/>
              <a:t>que</a:t>
            </a:r>
            <a:r>
              <a:rPr lang="en-US" sz="2000" dirty="0"/>
              <a:t> </a:t>
            </a:r>
            <a:r>
              <a:rPr lang="en-US" sz="2000" dirty="0" err="1"/>
              <a:t>involucran</a:t>
            </a:r>
            <a:r>
              <a:rPr lang="en-US" sz="2000" dirty="0"/>
              <a:t> la </a:t>
            </a:r>
            <a:r>
              <a:rPr lang="en-US" sz="2000" dirty="0" err="1"/>
              <a:t>histona</a:t>
            </a:r>
            <a:r>
              <a:rPr lang="en-US" sz="2000" dirty="0"/>
              <a:t> </a:t>
            </a:r>
            <a:r>
              <a:rPr lang="en-US" sz="2000" dirty="0" err="1"/>
              <a:t>lisina</a:t>
            </a:r>
            <a:r>
              <a:rPr lang="en-US" sz="2000" dirty="0"/>
              <a:t> </a:t>
            </a:r>
            <a:r>
              <a:rPr lang="en-US" sz="2000" dirty="0" err="1"/>
              <a:t>metiltransferasa</a:t>
            </a:r>
            <a:r>
              <a:rPr lang="en-US" sz="2000" dirty="0"/>
              <a:t>, KMT2A, </a:t>
            </a:r>
            <a:r>
              <a:rPr lang="en-US" sz="2000" dirty="0" err="1"/>
              <a:t>ubicada</a:t>
            </a:r>
            <a:r>
              <a:rPr lang="en-US" sz="2000" dirty="0"/>
              <a:t> en el </a:t>
            </a:r>
            <a:r>
              <a:rPr lang="en-US" sz="2000" dirty="0" err="1"/>
              <a:t>cromosoma</a:t>
            </a:r>
            <a:r>
              <a:rPr lang="en-US" sz="2000" dirty="0"/>
              <a:t> 11q23 y </a:t>
            </a:r>
            <a:r>
              <a:rPr lang="en-US" sz="2000" dirty="0" err="1"/>
              <a:t>conocida</a:t>
            </a:r>
            <a:r>
              <a:rPr lang="en-US" sz="2000" dirty="0"/>
              <a:t> </a:t>
            </a:r>
            <a:r>
              <a:rPr lang="en-US" sz="2000" dirty="0" err="1"/>
              <a:t>como</a:t>
            </a:r>
            <a:r>
              <a:rPr lang="en-US" sz="2000" dirty="0"/>
              <a:t> </a:t>
            </a:r>
            <a:r>
              <a:rPr lang="en-US" sz="2000" dirty="0" err="1"/>
              <a:t>leucemia</a:t>
            </a:r>
            <a:r>
              <a:rPr lang="en-US" sz="2000" dirty="0"/>
              <a:t> de </a:t>
            </a:r>
            <a:r>
              <a:rPr lang="en-US" sz="2000" dirty="0" err="1"/>
              <a:t>linaje</a:t>
            </a:r>
            <a:r>
              <a:rPr lang="en-US" sz="2000" dirty="0"/>
              <a:t> </a:t>
            </a:r>
            <a:r>
              <a:rPr lang="en-US" sz="2000" dirty="0" err="1" smtClean="0"/>
              <a:t>mixto</a:t>
            </a:r>
            <a:r>
              <a:rPr lang="en-US" sz="2000" dirty="0" smtClean="0"/>
              <a:t>.</a:t>
            </a:r>
          </a:p>
          <a:p>
            <a:pPr algn="just" defTabSz="1295796" fontAlgn="auto">
              <a:spcBef>
                <a:spcPts val="0"/>
              </a:spcBef>
              <a:spcAft>
                <a:spcPts val="0"/>
              </a:spcAft>
              <a:defRPr/>
            </a:pPr>
            <a:endParaRPr lang="en-US" sz="2000" dirty="0" smtClean="0"/>
          </a:p>
          <a:p>
            <a:pPr algn="just" defTabSz="1295796" fontAlgn="auto">
              <a:spcBef>
                <a:spcPts val="0"/>
              </a:spcBef>
              <a:spcAft>
                <a:spcPts val="0"/>
              </a:spcAft>
              <a:defRPr/>
            </a:pPr>
            <a:r>
              <a:rPr lang="en-US" sz="2000" b="1" dirty="0" smtClean="0"/>
              <a:t>TERAPIAS DE CART</a:t>
            </a:r>
            <a:r>
              <a:rPr lang="en-US" sz="2000" dirty="0" smtClean="0"/>
              <a:t>: Los </a:t>
            </a:r>
            <a:r>
              <a:rPr lang="en-US" sz="2000" dirty="0" err="1"/>
              <a:t>ensayos</a:t>
            </a:r>
            <a:r>
              <a:rPr lang="en-US" sz="2000" dirty="0"/>
              <a:t> </a:t>
            </a:r>
            <a:r>
              <a:rPr lang="en-US" sz="2000" dirty="0" err="1"/>
              <a:t>clínicos</a:t>
            </a:r>
            <a:r>
              <a:rPr lang="en-US" sz="2000" dirty="0"/>
              <a:t> de células CART en LMA </a:t>
            </a:r>
            <a:r>
              <a:rPr lang="en-US" sz="2000" dirty="0" err="1"/>
              <a:t>están</a:t>
            </a:r>
            <a:r>
              <a:rPr lang="en-US" sz="2000" dirty="0"/>
              <a:t> </a:t>
            </a:r>
            <a:r>
              <a:rPr lang="en-US" sz="2000" dirty="0" err="1"/>
              <a:t>evaluando</a:t>
            </a:r>
            <a:r>
              <a:rPr lang="en-US" sz="2000" dirty="0"/>
              <a:t> </a:t>
            </a:r>
            <a:r>
              <a:rPr lang="en-US" sz="2000" dirty="0" err="1"/>
              <a:t>antígenos</a:t>
            </a:r>
            <a:r>
              <a:rPr lang="en-US" sz="2000" dirty="0"/>
              <a:t> </a:t>
            </a:r>
            <a:r>
              <a:rPr lang="en-US" sz="2000" dirty="0" err="1"/>
              <a:t>específicos</a:t>
            </a:r>
            <a:r>
              <a:rPr lang="en-US" sz="2000" dirty="0"/>
              <a:t> de </a:t>
            </a:r>
            <a:r>
              <a:rPr lang="en-US" sz="2000" dirty="0" err="1"/>
              <a:t>linaje</a:t>
            </a:r>
            <a:r>
              <a:rPr lang="en-US" sz="2000" dirty="0"/>
              <a:t>, </a:t>
            </a:r>
            <a:r>
              <a:rPr lang="en-US" sz="2000" dirty="0" err="1"/>
              <a:t>como</a:t>
            </a:r>
            <a:r>
              <a:rPr lang="en-US" sz="2000" dirty="0"/>
              <a:t> </a:t>
            </a:r>
            <a:r>
              <a:rPr lang="en-US" sz="2000" b="1" dirty="0"/>
              <a:t>CD33, CD123 y CLL1</a:t>
            </a:r>
            <a:endParaRPr lang="es-ES" sz="2000" b="1" dirty="0">
              <a:latin typeface="Arial" pitchFamily="34" charset="0"/>
              <a:cs typeface="Arial" pitchFamily="34" charset="0"/>
            </a:endParaRPr>
          </a:p>
        </p:txBody>
      </p:sp>
      <p:sp>
        <p:nvSpPr>
          <p:cNvPr id="44" name="Rectangle 13"/>
          <p:cNvSpPr/>
          <p:nvPr/>
        </p:nvSpPr>
        <p:spPr>
          <a:xfrm>
            <a:off x="2171558" y="381860"/>
            <a:ext cx="5509366" cy="746399"/>
          </a:xfrm>
          <a:prstGeom prst="rect">
            <a:avLst/>
          </a:prstGeom>
        </p:spPr>
        <p:txBody>
          <a:bodyPr wrap="square" lIns="129580" tIns="64790" rIns="129580" bIns="64790">
            <a:spAutoFit/>
          </a:bodyPr>
          <a:lstStyle/>
          <a:p>
            <a:pPr algn="ctr"/>
            <a:r>
              <a:rPr lang="en-CA" sz="4000" b="1" dirty="0" err="1" smtClean="0">
                <a:solidFill>
                  <a:srgbClr val="202124"/>
                </a:solidFill>
                <a:latin typeface="Bookman Old Style" pitchFamily="18" charset="0"/>
              </a:rPr>
              <a:t>Desarrollo</a:t>
            </a:r>
            <a:endParaRPr lang="en-CA" b="1" dirty="0">
              <a:solidFill>
                <a:srgbClr val="202124"/>
              </a:solidFill>
              <a:latin typeface="Bookman Old Style"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Rectangle 2"/>
          <p:cNvSpPr>
            <a:spLocks noChangeArrowheads="1"/>
          </p:cNvSpPr>
          <p:nvPr/>
        </p:nvSpPr>
        <p:spPr bwMode="auto">
          <a:xfrm>
            <a:off x="3699426" y="64459"/>
            <a:ext cx="261755" cy="530955"/>
          </a:xfrm>
          <a:prstGeom prst="rect">
            <a:avLst/>
          </a:prstGeom>
          <a:noFill/>
          <a:ln>
            <a:noFill/>
          </a:ln>
          <a:effectLst/>
        </p:spPr>
        <p:txBody>
          <a:bodyPr vert="horz" wrap="none" lIns="129580" tIns="64790" rIns="129580" bIns="64790" numCol="1" anchor="ctr" anchorCtr="0" compatLnSpc="1">
            <a:prstTxWarp prst="textNoShape">
              <a:avLst/>
            </a:prstTxWarp>
            <a:spAutoFit/>
          </a:bodyPr>
          <a:lstStyle/>
          <a:p>
            <a:endParaRPr lang="nl-BE"/>
          </a:p>
        </p:txBody>
      </p:sp>
      <p:sp>
        <p:nvSpPr>
          <p:cNvPr id="1048605" name="Rectangle 13"/>
          <p:cNvSpPr/>
          <p:nvPr/>
        </p:nvSpPr>
        <p:spPr>
          <a:xfrm>
            <a:off x="2091955" y="1151065"/>
            <a:ext cx="5509366" cy="746399"/>
          </a:xfrm>
          <a:prstGeom prst="rect">
            <a:avLst/>
          </a:prstGeom>
        </p:spPr>
        <p:txBody>
          <a:bodyPr wrap="square" lIns="129580" tIns="64790" rIns="129580" bIns="64790">
            <a:spAutoFit/>
          </a:bodyPr>
          <a:lstStyle/>
          <a:p>
            <a:pPr algn="ctr"/>
            <a:r>
              <a:rPr lang="en-CA" sz="4000" b="1" dirty="0" err="1" smtClean="0">
                <a:solidFill>
                  <a:srgbClr val="202124"/>
                </a:solidFill>
                <a:latin typeface="Bookman Old Style" pitchFamily="18" charset="0"/>
              </a:rPr>
              <a:t>Conclusiones</a:t>
            </a:r>
            <a:r>
              <a:rPr lang="en-CA" sz="4000" b="1" dirty="0" smtClean="0">
                <a:solidFill>
                  <a:srgbClr val="202124"/>
                </a:solidFill>
                <a:latin typeface="Bookman Old Style" pitchFamily="18" charset="0"/>
              </a:rPr>
              <a:t> </a:t>
            </a:r>
            <a:endParaRPr lang="en-CA" sz="4000" b="1" dirty="0">
              <a:solidFill>
                <a:srgbClr val="202124"/>
              </a:solidFill>
              <a:latin typeface="Bookman Old Style" pitchFamily="18" charset="0"/>
            </a:endParaRPr>
          </a:p>
        </p:txBody>
      </p:sp>
      <p:grpSp>
        <p:nvGrpSpPr>
          <p:cNvPr id="77" name="Grupo 45"/>
          <p:cNvGrpSpPr/>
          <p:nvPr/>
        </p:nvGrpSpPr>
        <p:grpSpPr>
          <a:xfrm>
            <a:off x="-235134" y="-131800"/>
            <a:ext cx="10033597" cy="13142089"/>
            <a:chOff x="-235134" y="-157926"/>
            <a:chExt cx="10033597" cy="13142089"/>
          </a:xfrm>
        </p:grpSpPr>
        <p:pic>
          <p:nvPicPr>
            <p:cNvPr id="2097157" name="Picture 2" descr="H:\HEMATOLOGIA 2023\PARA PROMO\Logo HMT 2023.png"/>
            <p:cNvPicPr>
              <a:picLocks noChangeAspect="1" noChangeArrowheads="1"/>
            </p:cNvPicPr>
            <p:nvPr/>
          </p:nvPicPr>
          <p:blipFill>
            <a:blip r:embed="rId2"/>
            <a:srcRect/>
            <a:stretch>
              <a:fillRect/>
            </a:stretch>
          </p:blipFill>
          <p:spPr bwMode="auto">
            <a:xfrm>
              <a:off x="105666" y="313111"/>
              <a:ext cx="2568575" cy="739775"/>
            </a:xfrm>
            <a:prstGeom prst="rect">
              <a:avLst/>
            </a:prstGeom>
            <a:noFill/>
          </p:spPr>
        </p:pic>
        <p:grpSp>
          <p:nvGrpSpPr>
            <p:cNvPr id="78" name="Grupo 47"/>
            <p:cNvGrpSpPr/>
            <p:nvPr/>
          </p:nvGrpSpPr>
          <p:grpSpPr>
            <a:xfrm>
              <a:off x="232658" y="12491837"/>
              <a:ext cx="9250115" cy="492326"/>
              <a:chOff x="232658" y="12491837"/>
              <a:chExt cx="9250115" cy="492326"/>
            </a:xfrm>
          </p:grpSpPr>
          <p:grpSp>
            <p:nvGrpSpPr>
              <p:cNvPr id="79" name="Grupo 75"/>
              <p:cNvGrpSpPr/>
              <p:nvPr/>
            </p:nvGrpSpPr>
            <p:grpSpPr>
              <a:xfrm>
                <a:off x="232658" y="12491837"/>
                <a:ext cx="6473510" cy="45719"/>
                <a:chOff x="658810" y="1567543"/>
                <a:chExt cx="5729295" cy="0"/>
              </a:xfrm>
            </p:grpSpPr>
            <p:cxnSp>
              <p:nvCxnSpPr>
                <p:cNvPr id="3145824" name="Conector recto 80"/>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25" name="Conector recto 81"/>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26" name="Conector recto 82"/>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80" name="Grupo 76"/>
              <p:cNvGrpSpPr/>
              <p:nvPr/>
            </p:nvGrpSpPr>
            <p:grpSpPr>
              <a:xfrm flipH="1">
                <a:off x="233635" y="12693995"/>
                <a:ext cx="9249138" cy="290168"/>
                <a:chOff x="658810" y="1567543"/>
                <a:chExt cx="5729295" cy="0"/>
              </a:xfrm>
            </p:grpSpPr>
            <p:cxnSp>
              <p:nvCxnSpPr>
                <p:cNvPr id="3145827" name="Conector recto 77"/>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28" name="Conector recto 78"/>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29" name="Conector recto 79"/>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81" name="Grupo 48"/>
            <p:cNvGrpSpPr/>
            <p:nvPr/>
          </p:nvGrpSpPr>
          <p:grpSpPr>
            <a:xfrm rot="5400000">
              <a:off x="-5475473" y="6351657"/>
              <a:ext cx="11139487" cy="658810"/>
              <a:chOff x="232658" y="12491837"/>
              <a:chExt cx="9250115" cy="492326"/>
            </a:xfrm>
          </p:grpSpPr>
          <p:grpSp>
            <p:nvGrpSpPr>
              <p:cNvPr id="82" name="Grupo 67"/>
              <p:cNvGrpSpPr/>
              <p:nvPr/>
            </p:nvGrpSpPr>
            <p:grpSpPr>
              <a:xfrm>
                <a:off x="232658" y="12491837"/>
                <a:ext cx="6473510" cy="45719"/>
                <a:chOff x="658810" y="1567543"/>
                <a:chExt cx="5729295" cy="0"/>
              </a:xfrm>
            </p:grpSpPr>
            <p:cxnSp>
              <p:nvCxnSpPr>
                <p:cNvPr id="3145830" name="Conector recto 72"/>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31" name="Conector recto 73"/>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32" name="Conector recto 74"/>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83" name="Grupo 68"/>
              <p:cNvGrpSpPr/>
              <p:nvPr/>
            </p:nvGrpSpPr>
            <p:grpSpPr>
              <a:xfrm flipH="1">
                <a:off x="233635" y="12693995"/>
                <a:ext cx="9249138" cy="290168"/>
                <a:chOff x="658810" y="1567543"/>
                <a:chExt cx="5729295" cy="0"/>
              </a:xfrm>
            </p:grpSpPr>
            <p:cxnSp>
              <p:nvCxnSpPr>
                <p:cNvPr id="3145833" name="Conector recto 69"/>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34" name="Conector recto 70"/>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35" name="Conector recto 71"/>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84" name="Grupo 49"/>
            <p:cNvGrpSpPr/>
            <p:nvPr/>
          </p:nvGrpSpPr>
          <p:grpSpPr>
            <a:xfrm rot="5400000" flipH="1" flipV="1">
              <a:off x="4058247" y="5983715"/>
              <a:ext cx="10821621" cy="658810"/>
              <a:chOff x="232658" y="12491837"/>
              <a:chExt cx="9250115" cy="492326"/>
            </a:xfrm>
          </p:grpSpPr>
          <p:grpSp>
            <p:nvGrpSpPr>
              <p:cNvPr id="85" name="Grupo 59"/>
              <p:cNvGrpSpPr/>
              <p:nvPr/>
            </p:nvGrpSpPr>
            <p:grpSpPr>
              <a:xfrm>
                <a:off x="232658" y="12491837"/>
                <a:ext cx="6473510" cy="45719"/>
                <a:chOff x="658810" y="1567543"/>
                <a:chExt cx="5729295" cy="0"/>
              </a:xfrm>
            </p:grpSpPr>
            <p:cxnSp>
              <p:nvCxnSpPr>
                <p:cNvPr id="3145836" name="Conector recto 64"/>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37" name="Conector recto 65"/>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38" name="Conector recto 66"/>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86" name="Grupo 60"/>
              <p:cNvGrpSpPr/>
              <p:nvPr/>
            </p:nvGrpSpPr>
            <p:grpSpPr>
              <a:xfrm flipH="1">
                <a:off x="233635" y="12693995"/>
                <a:ext cx="9249138" cy="290168"/>
                <a:chOff x="658810" y="1567543"/>
                <a:chExt cx="5729295" cy="0"/>
              </a:xfrm>
            </p:grpSpPr>
            <p:cxnSp>
              <p:nvCxnSpPr>
                <p:cNvPr id="3145839" name="Conector recto 61"/>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40" name="Conector recto 62"/>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41" name="Conector recto 63"/>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nvGrpSpPr>
            <p:cNvPr id="87" name="Grupo 50"/>
            <p:cNvGrpSpPr/>
            <p:nvPr/>
          </p:nvGrpSpPr>
          <p:grpSpPr>
            <a:xfrm rot="10800000">
              <a:off x="1489163" y="-157926"/>
              <a:ext cx="6844940" cy="630135"/>
              <a:chOff x="232658" y="12491837"/>
              <a:chExt cx="9250115" cy="492326"/>
            </a:xfrm>
          </p:grpSpPr>
          <p:grpSp>
            <p:nvGrpSpPr>
              <p:cNvPr id="88" name="Grupo 51"/>
              <p:cNvGrpSpPr/>
              <p:nvPr/>
            </p:nvGrpSpPr>
            <p:grpSpPr>
              <a:xfrm>
                <a:off x="232658" y="12491837"/>
                <a:ext cx="6473510" cy="45719"/>
                <a:chOff x="658810" y="1567543"/>
                <a:chExt cx="5729295" cy="0"/>
              </a:xfrm>
            </p:grpSpPr>
            <p:cxnSp>
              <p:nvCxnSpPr>
                <p:cNvPr id="3145842" name="Conector recto 56"/>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43" name="Conector recto 57"/>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44" name="Conector recto 58"/>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nvGrpSpPr>
              <p:cNvPr id="89" name="Grupo 52"/>
              <p:cNvGrpSpPr/>
              <p:nvPr/>
            </p:nvGrpSpPr>
            <p:grpSpPr>
              <a:xfrm flipH="1">
                <a:off x="233635" y="12693995"/>
                <a:ext cx="9249138" cy="290168"/>
                <a:chOff x="658810" y="1567543"/>
                <a:chExt cx="5729295" cy="0"/>
              </a:xfrm>
            </p:grpSpPr>
            <p:cxnSp>
              <p:nvCxnSpPr>
                <p:cNvPr id="3145845" name="Conector recto 53"/>
                <p:cNvCxnSpPr>
                  <a:cxnSpLocks/>
                </p:cNvCxnSpPr>
                <p:nvPr/>
              </p:nvCxnSpPr>
              <p:spPr>
                <a:xfrm>
                  <a:off x="658810" y="1567543"/>
                  <a:ext cx="1909765" cy="0"/>
                </a:xfrm>
                <a:prstGeom prst="line">
                  <a:avLst/>
                </a:prstGeom>
                <a:ln w="76200">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3145846" name="Conector recto 54"/>
                <p:cNvCxnSpPr>
                  <a:cxnSpLocks/>
                </p:cNvCxnSpPr>
                <p:nvPr/>
              </p:nvCxnSpPr>
              <p:spPr>
                <a:xfrm>
                  <a:off x="2568575" y="1567543"/>
                  <a:ext cx="1909765" cy="0"/>
                </a:xfrm>
                <a:prstGeom prst="line">
                  <a:avLst/>
                </a:prstGeom>
                <a:ln w="76200">
                  <a:solidFill>
                    <a:srgbClr val="FA1E1E"/>
                  </a:solidFill>
                </a:ln>
              </p:spPr>
              <p:style>
                <a:lnRef idx="1">
                  <a:schemeClr val="accent1"/>
                </a:lnRef>
                <a:fillRef idx="0">
                  <a:schemeClr val="accent1"/>
                </a:fillRef>
                <a:effectRef idx="0">
                  <a:schemeClr val="accent1"/>
                </a:effectRef>
                <a:fontRef idx="minor">
                  <a:schemeClr val="tx1"/>
                </a:fontRef>
              </p:style>
            </p:cxnSp>
            <p:cxnSp>
              <p:nvCxnSpPr>
                <p:cNvPr id="3145847" name="Conector recto 55"/>
                <p:cNvCxnSpPr>
                  <a:cxnSpLocks/>
                </p:cNvCxnSpPr>
                <p:nvPr/>
              </p:nvCxnSpPr>
              <p:spPr>
                <a:xfrm>
                  <a:off x="4478340" y="1567543"/>
                  <a:ext cx="1909765" cy="0"/>
                </a:xfrm>
                <a:prstGeom prst="line">
                  <a:avLst/>
                </a:prstGeom>
                <a:ln w="76200">
                  <a:solidFill>
                    <a:srgbClr val="FF7C80"/>
                  </a:solidFill>
                </a:ln>
              </p:spPr>
              <p:style>
                <a:lnRef idx="1">
                  <a:schemeClr val="accent1"/>
                </a:lnRef>
                <a:fillRef idx="0">
                  <a:schemeClr val="accent1"/>
                </a:fillRef>
                <a:effectRef idx="0">
                  <a:schemeClr val="accent1"/>
                </a:effectRef>
                <a:fontRef idx="minor">
                  <a:schemeClr val="tx1"/>
                </a:fontRef>
              </p:style>
            </p:cxnSp>
          </p:grpSp>
        </p:grpSp>
      </p:grpSp>
      <p:sp>
        <p:nvSpPr>
          <p:cNvPr id="42" name="41 CuadroTexto"/>
          <p:cNvSpPr txBox="1"/>
          <p:nvPr/>
        </p:nvSpPr>
        <p:spPr>
          <a:xfrm>
            <a:off x="972343" y="2234546"/>
            <a:ext cx="7772400" cy="1631216"/>
          </a:xfrm>
          <a:prstGeom prst="rect">
            <a:avLst/>
          </a:prstGeom>
          <a:noFill/>
        </p:spPr>
        <p:txBody>
          <a:bodyPr>
            <a:spAutoFit/>
          </a:bodyPr>
          <a:lstStyle/>
          <a:p>
            <a:pPr algn="just"/>
            <a:r>
              <a:rPr lang="es-ES" sz="2000" dirty="0"/>
              <a:t>El panorama terapéutico en la leucemia mieloide aguda está evolucionando rápidamente, y estamos en una era de un enfoque dirigido a la integración de las características biológicas de la enfermedad, individual del paciente, del nivel de aptitud para un enfoque de tratamiento intensivo con una mirada a obtener mejores resultados.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972</Words>
  <Application>Microsoft Office PowerPoint</Application>
  <PresentationFormat>Personalizado</PresentationFormat>
  <Paragraphs>50</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Office Theme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Rosana Pelayo Camacho</dc:creator>
  <cp:lastModifiedBy>Usuario de Windows</cp:lastModifiedBy>
  <cp:revision>8</cp:revision>
  <dcterms:created xsi:type="dcterms:W3CDTF">2022-04-25T06:39:17Z</dcterms:created>
  <dcterms:modified xsi:type="dcterms:W3CDTF">2023-04-20T03:16:00Z</dcterms:modified>
</cp:coreProperties>
</file>